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7"/>
  </p:notesMasterIdLst>
  <p:sldIdLst>
    <p:sldId id="287" r:id="rId2"/>
    <p:sldId id="291" r:id="rId3"/>
    <p:sldId id="293" r:id="rId4"/>
    <p:sldId id="292" r:id="rId5"/>
    <p:sldId id="298" r:id="rId6"/>
    <p:sldId id="294" r:id="rId7"/>
    <p:sldId id="258" r:id="rId8"/>
    <p:sldId id="303" r:id="rId9"/>
    <p:sldId id="299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85" r:id="rId22"/>
    <p:sldId id="282" r:id="rId23"/>
    <p:sldId id="286" r:id="rId24"/>
    <p:sldId id="283" r:id="rId25"/>
    <p:sldId id="284" r:id="rId26"/>
    <p:sldId id="271" r:id="rId27"/>
    <p:sldId id="272" r:id="rId28"/>
    <p:sldId id="273" r:id="rId29"/>
    <p:sldId id="274" r:id="rId30"/>
    <p:sldId id="275" r:id="rId31"/>
    <p:sldId id="278" r:id="rId32"/>
    <p:sldId id="305" r:id="rId33"/>
    <p:sldId id="304" r:id="rId34"/>
    <p:sldId id="300" r:id="rId35"/>
    <p:sldId id="281" r:id="rId36"/>
  </p:sldIdLst>
  <p:sldSz cx="18288000" cy="10287000"/>
  <p:notesSz cx="6858000" cy="9144000"/>
  <p:embeddedFontLst>
    <p:embeddedFont>
      <p:font typeface="Nunito Bold" panose="020B0600000101010101" charset="0"/>
      <p:regular r:id="rId38"/>
    </p:embeddedFont>
    <p:embeddedFont>
      <p:font typeface="Nunito" panose="020B0600000101010101" charset="0"/>
      <p:regular r:id="rId39"/>
      <p:bold r:id="rId40"/>
      <p:italic r:id="rId41"/>
      <p:boldItalic r:id="rId42"/>
    </p:embeddedFont>
    <p:embeddedFont>
      <p:font typeface="Cooper Black" panose="0208090404030B020404" pitchFamily="18" charset="0"/>
      <p:regular r:id="rId43"/>
    </p:embeddedFont>
    <p:embeddedFont>
      <p:font typeface="Algerian" panose="04020705040A02060702" pitchFamily="82" charset="0"/>
      <p:regular r:id="rId44"/>
    </p:embeddedFont>
    <p:embeddedFont>
      <p:font typeface="맑은 고딕" panose="020B0503020000020004" pitchFamily="50" charset="-127"/>
      <p:regular r:id="rId45"/>
      <p:bold r:id="rId46"/>
    </p:embeddedFont>
    <p:embeddedFont>
      <p:font typeface="Calibri" panose="020F0502020204030204" pitchFamily="34" charset="0"/>
      <p:regular r:id="rId47"/>
      <p:bold r:id="rId48"/>
      <p:italic r:id="rId49"/>
      <p:boldItalic r:id="rId50"/>
    </p:embeddedFont>
    <p:embeddedFont>
      <p:font typeface="Bodoni MT" panose="020B0600000101010101" charset="-127"/>
      <p:regular r:id="rId51"/>
      <p:bold r:id="rId52"/>
      <p:italic r:id="rId53"/>
      <p:boldItalic r:id="rId54"/>
    </p:embeddedFont>
    <p:embeddedFont>
      <p:font typeface="IBM Plex Sans KR" panose="020B0600000101010101" charset="-127"/>
      <p:regular r:id="rId55"/>
      <p:bold r:id="rId56"/>
    </p:embeddedFont>
    <p:embeddedFont>
      <p:font typeface="맑은 고딕 Bold" panose="020B0803020000020004" pitchFamily="50" charset="-127"/>
      <p:bold r:id="rId57"/>
    </p:embeddedFont>
    <p:embeddedFont>
      <p:font typeface="휴먼둥근헤드라인" panose="02030504000101010101" pitchFamily="18" charset="-127"/>
      <p:regular r:id="rId5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1405" autoAdjust="0"/>
  </p:normalViewPr>
  <p:slideViewPr>
    <p:cSldViewPr>
      <p:cViewPr varScale="1">
        <p:scale>
          <a:sx n="60" d="100"/>
          <a:sy n="60" d="100"/>
        </p:scale>
        <p:origin x="-264" y="3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5.fntdata"/><Relationship Id="rId47" Type="http://schemas.openxmlformats.org/officeDocument/2006/relationships/font" Target="fonts/font10.fntdata"/><Relationship Id="rId50" Type="http://schemas.openxmlformats.org/officeDocument/2006/relationships/font" Target="fonts/font13.fntdata"/><Relationship Id="rId55" Type="http://schemas.openxmlformats.org/officeDocument/2006/relationships/font" Target="fonts/font18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3" Type="http://schemas.openxmlformats.org/officeDocument/2006/relationships/font" Target="fonts/font16.fntdata"/><Relationship Id="rId58" Type="http://schemas.openxmlformats.org/officeDocument/2006/relationships/font" Target="fonts/font21.fntdata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6.fntdata"/><Relationship Id="rId48" Type="http://schemas.openxmlformats.org/officeDocument/2006/relationships/font" Target="fonts/font11.fntdata"/><Relationship Id="rId56" Type="http://schemas.openxmlformats.org/officeDocument/2006/relationships/font" Target="fonts/font19.fntdata"/><Relationship Id="rId8" Type="http://schemas.openxmlformats.org/officeDocument/2006/relationships/slide" Target="slides/slide7.xml"/><Relationship Id="rId51" Type="http://schemas.openxmlformats.org/officeDocument/2006/relationships/font" Target="fonts/font14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openxmlformats.org/officeDocument/2006/relationships/font" Target="fonts/font9.fntdata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4.fntdata"/><Relationship Id="rId54" Type="http://schemas.openxmlformats.org/officeDocument/2006/relationships/font" Target="fonts/font17.fntdata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2.fntdata"/><Relationship Id="rId57" Type="http://schemas.openxmlformats.org/officeDocument/2006/relationships/font" Target="fonts/font20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7.fntdata"/><Relationship Id="rId52" Type="http://schemas.openxmlformats.org/officeDocument/2006/relationships/font" Target="fonts/font15.fntdata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44B13C-CFC1-4BA0-AD47-F0C2603F3859}" type="datetimeFigureOut">
              <a:rPr lang="ko-KR" altLang="en-US" smtClean="0"/>
              <a:t>2023-09-08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AF04BC-3C24-4C84-9844-2E790577D6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1794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ㅎㅇ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AF04BC-3C24-4C84-9844-2E790577D601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7001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0" name="Google Shape;13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843007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ㅎㅇ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AF04BC-3C24-4C84-9844-2E790577D601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71003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ㅎㅇ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AF04BC-3C24-4C84-9844-2E790577D601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28787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AF04BC-3C24-4C84-9844-2E790577D601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94096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ㅎㅇ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AF04BC-3C24-4C84-9844-2E790577D601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70069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ㅎㅇ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AF04BC-3C24-4C84-9844-2E790577D601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41720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41"/>
          <p:cNvSpPr txBox="1">
            <a:spLocks noGrp="1"/>
          </p:cNvSpPr>
          <p:nvPr>
            <p:ph type="title"/>
          </p:nvPr>
        </p:nvSpPr>
        <p:spPr>
          <a:xfrm>
            <a:off x="1440000" y="890050"/>
            <a:ext cx="15408000" cy="11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41"/>
          <p:cNvSpPr txBox="1">
            <a:spLocks noGrp="1"/>
          </p:cNvSpPr>
          <p:nvPr>
            <p:ph type="title" idx="2"/>
          </p:nvPr>
        </p:nvSpPr>
        <p:spPr>
          <a:xfrm>
            <a:off x="3432050" y="3705282"/>
            <a:ext cx="5167800" cy="14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41"/>
          <p:cNvSpPr txBox="1">
            <a:spLocks noGrp="1"/>
          </p:cNvSpPr>
          <p:nvPr>
            <p:ph type="title" idx="3"/>
          </p:nvPr>
        </p:nvSpPr>
        <p:spPr>
          <a:xfrm>
            <a:off x="11507950" y="3705282"/>
            <a:ext cx="5167800" cy="14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41"/>
          <p:cNvSpPr txBox="1">
            <a:spLocks noGrp="1"/>
          </p:cNvSpPr>
          <p:nvPr>
            <p:ph type="subTitle" idx="1"/>
          </p:nvPr>
        </p:nvSpPr>
        <p:spPr>
          <a:xfrm>
            <a:off x="3432050" y="4966200"/>
            <a:ext cx="5167800" cy="11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1"/>
          <p:cNvSpPr txBox="1">
            <a:spLocks noGrp="1"/>
          </p:cNvSpPr>
          <p:nvPr>
            <p:ph type="subTitle" idx="4"/>
          </p:nvPr>
        </p:nvSpPr>
        <p:spPr>
          <a:xfrm>
            <a:off x="11507954" y="4966200"/>
            <a:ext cx="5167800" cy="11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1"/>
          <p:cNvSpPr txBox="1">
            <a:spLocks noGrp="1"/>
          </p:cNvSpPr>
          <p:nvPr>
            <p:ph type="title" idx="5"/>
          </p:nvPr>
        </p:nvSpPr>
        <p:spPr>
          <a:xfrm>
            <a:off x="3432050" y="6754232"/>
            <a:ext cx="5167800" cy="14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1"/>
          <p:cNvSpPr txBox="1">
            <a:spLocks noGrp="1"/>
          </p:cNvSpPr>
          <p:nvPr>
            <p:ph type="title" idx="6"/>
          </p:nvPr>
        </p:nvSpPr>
        <p:spPr>
          <a:xfrm>
            <a:off x="11507950" y="6754232"/>
            <a:ext cx="5167800" cy="14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1"/>
          <p:cNvSpPr txBox="1">
            <a:spLocks noGrp="1"/>
          </p:cNvSpPr>
          <p:nvPr>
            <p:ph type="subTitle" idx="7"/>
          </p:nvPr>
        </p:nvSpPr>
        <p:spPr>
          <a:xfrm>
            <a:off x="3432108" y="8015200"/>
            <a:ext cx="5167800" cy="11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1"/>
          <p:cNvSpPr txBox="1">
            <a:spLocks noGrp="1"/>
          </p:cNvSpPr>
          <p:nvPr>
            <p:ph type="subTitle" idx="8"/>
          </p:nvPr>
        </p:nvSpPr>
        <p:spPr>
          <a:xfrm>
            <a:off x="11507964" y="8015200"/>
            <a:ext cx="5167800" cy="11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1"/>
          <p:cNvSpPr txBox="1">
            <a:spLocks noGrp="1"/>
          </p:cNvSpPr>
          <p:nvPr>
            <p:ph type="title" idx="9"/>
          </p:nvPr>
        </p:nvSpPr>
        <p:spPr>
          <a:xfrm>
            <a:off x="1904262" y="3008350"/>
            <a:ext cx="2293800" cy="15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120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8000"/>
            </a:lvl9pPr>
          </a:lstStyle>
          <a:p>
            <a:endParaRPr/>
          </a:p>
        </p:txBody>
      </p:sp>
      <p:sp>
        <p:nvSpPr>
          <p:cNvPr id="24" name="Google Shape;24;p41"/>
          <p:cNvSpPr txBox="1">
            <a:spLocks noGrp="1"/>
          </p:cNvSpPr>
          <p:nvPr>
            <p:ph type="title" idx="13"/>
          </p:nvPr>
        </p:nvSpPr>
        <p:spPr>
          <a:xfrm>
            <a:off x="1904262" y="6207600"/>
            <a:ext cx="2293800" cy="15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120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8000"/>
            </a:lvl9pPr>
          </a:lstStyle>
          <a:p>
            <a:endParaRPr/>
          </a:p>
        </p:txBody>
      </p:sp>
      <p:sp>
        <p:nvSpPr>
          <p:cNvPr id="25" name="Google Shape;25;p41"/>
          <p:cNvSpPr txBox="1">
            <a:spLocks noGrp="1"/>
          </p:cNvSpPr>
          <p:nvPr>
            <p:ph type="title" idx="14"/>
          </p:nvPr>
        </p:nvSpPr>
        <p:spPr>
          <a:xfrm>
            <a:off x="10070812" y="3008350"/>
            <a:ext cx="2293800" cy="15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120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8000"/>
            </a:lvl9pPr>
          </a:lstStyle>
          <a:p>
            <a:endParaRPr/>
          </a:p>
        </p:txBody>
      </p:sp>
      <p:sp>
        <p:nvSpPr>
          <p:cNvPr id="26" name="Google Shape;26;p41"/>
          <p:cNvSpPr txBox="1">
            <a:spLocks noGrp="1"/>
          </p:cNvSpPr>
          <p:nvPr>
            <p:ph type="title" idx="15"/>
          </p:nvPr>
        </p:nvSpPr>
        <p:spPr>
          <a:xfrm>
            <a:off x="9981662" y="6207600"/>
            <a:ext cx="2293800" cy="15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120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8000"/>
            </a:lvl9pPr>
          </a:lstStyle>
          <a:p>
            <a:endParaRPr/>
          </a:p>
        </p:txBody>
      </p:sp>
      <p:sp>
        <p:nvSpPr>
          <p:cNvPr id="27" name="Google Shape;27;p41"/>
          <p:cNvSpPr txBox="1">
            <a:spLocks noGrp="1"/>
          </p:cNvSpPr>
          <p:nvPr>
            <p:ph type="sldNum" idx="12"/>
          </p:nvPr>
        </p:nvSpPr>
        <p:spPr>
          <a:xfrm>
            <a:off x="13617170" y="9534527"/>
            <a:ext cx="4114800" cy="5492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fld id="{00000000-1234-1234-1234-123412341234}" type="slidenum">
              <a:rPr lang="en-US" altLang="ko-KR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9077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lgerian" panose="04020705040A02060702" pitchFamily="82" charset="0"/>
              </a:defRPr>
            </a:lvl1pPr>
          </a:lstStyle>
          <a:p>
            <a:fld id="{1D8BD707-D9CF-40AE-B4C6-C98DA3205C09}" type="datetimeFigureOut">
              <a:rPr lang="en-US" smtClean="0"/>
              <a:pPr/>
              <a:t>9/8/2023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lgerian" panose="04020705040A02060702" pitchFamily="82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lgerian" panose="04020705040A02060702" pitchFamily="82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Algerian" panose="04020705040A02060702" pitchFamily="82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Algerian" panose="04020705040A02060702" pitchFamily="82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Algerian" panose="04020705040A02060702" pitchFamily="82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Algerian" panose="04020705040A02060702" pitchFamily="82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Algerian" panose="04020705040A02060702" pitchFamily="82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Algerian" panose="04020705040A02060702" pitchFamily="82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2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0.svg"/><Relationship Id="rId7" Type="http://schemas.openxmlformats.org/officeDocument/2006/relationships/image" Target="../media/image60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40.svg"/><Relationship Id="rId10" Type="http://schemas.openxmlformats.org/officeDocument/2006/relationships/image" Target="../media/image19.png"/><Relationship Id="rId4" Type="http://schemas.openxmlformats.org/officeDocument/2006/relationships/image" Target="../media/image5.png"/><Relationship Id="rId9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20.svg"/><Relationship Id="rId7" Type="http://schemas.openxmlformats.org/officeDocument/2006/relationships/image" Target="../media/image60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40.svg"/><Relationship Id="rId4" Type="http://schemas.openxmlformats.org/officeDocument/2006/relationships/image" Target="../media/image5.png"/><Relationship Id="rId9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20.svg"/><Relationship Id="rId7" Type="http://schemas.openxmlformats.org/officeDocument/2006/relationships/image" Target="../media/image60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25.png"/><Relationship Id="rId5" Type="http://schemas.openxmlformats.org/officeDocument/2006/relationships/image" Target="../media/image40.svg"/><Relationship Id="rId10" Type="http://schemas.openxmlformats.org/officeDocument/2006/relationships/image" Target="../media/image24.png"/><Relationship Id="rId4" Type="http://schemas.openxmlformats.org/officeDocument/2006/relationships/image" Target="../media/image5.png"/><Relationship Id="rId9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0.svg"/><Relationship Id="rId7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40.svg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7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40.svg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0.svg"/><Relationship Id="rId7" Type="http://schemas.openxmlformats.org/officeDocument/2006/relationships/image" Target="../media/image60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34.png"/><Relationship Id="rId5" Type="http://schemas.openxmlformats.org/officeDocument/2006/relationships/image" Target="../media/image40.svg"/><Relationship Id="rId10" Type="http://schemas.openxmlformats.org/officeDocument/2006/relationships/image" Target="../media/image33.png"/><Relationship Id="rId4" Type="http://schemas.openxmlformats.org/officeDocument/2006/relationships/image" Target="../media/image5.png"/><Relationship Id="rId9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20.svg"/><Relationship Id="rId7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40.svg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20.svg"/><Relationship Id="rId7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40.svg"/><Relationship Id="rId4" Type="http://schemas.openxmlformats.org/officeDocument/2006/relationships/image" Target="../media/image5.png"/><Relationship Id="rId9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20.svg"/><Relationship Id="rId7" Type="http://schemas.openxmlformats.org/officeDocument/2006/relationships/image" Target="../media/image60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45.png"/><Relationship Id="rId5" Type="http://schemas.openxmlformats.org/officeDocument/2006/relationships/image" Target="../media/image40.svg"/><Relationship Id="rId10" Type="http://schemas.openxmlformats.org/officeDocument/2006/relationships/image" Target="../media/image44.png"/><Relationship Id="rId4" Type="http://schemas.openxmlformats.org/officeDocument/2006/relationships/image" Target="../media/image5.png"/><Relationship Id="rId9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20.svg"/><Relationship Id="rId7" Type="http://schemas.openxmlformats.org/officeDocument/2006/relationships/image" Target="../media/image60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40.sv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0.svg"/><Relationship Id="rId5" Type="http://schemas.openxmlformats.org/officeDocument/2006/relationships/image" Target="../media/image5.png"/><Relationship Id="rId4" Type="http://schemas.openxmlformats.org/officeDocument/2006/relationships/image" Target="../media/image20.sv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20.svg"/><Relationship Id="rId7" Type="http://schemas.openxmlformats.org/officeDocument/2006/relationships/image" Target="../media/image60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40.svg"/><Relationship Id="rId4" Type="http://schemas.openxmlformats.org/officeDocument/2006/relationships/image" Target="../media/image5.png"/><Relationship Id="rId9" Type="http://schemas.openxmlformats.org/officeDocument/2006/relationships/image" Target="../media/image4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20.svg"/><Relationship Id="rId7" Type="http://schemas.openxmlformats.org/officeDocument/2006/relationships/image" Target="../media/image60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52.png"/><Relationship Id="rId5" Type="http://schemas.openxmlformats.org/officeDocument/2006/relationships/image" Target="../media/image40.svg"/><Relationship Id="rId10" Type="http://schemas.openxmlformats.org/officeDocument/2006/relationships/image" Target="../media/image51.png"/><Relationship Id="rId4" Type="http://schemas.openxmlformats.org/officeDocument/2006/relationships/image" Target="../media/image5.png"/><Relationship Id="rId9" Type="http://schemas.openxmlformats.org/officeDocument/2006/relationships/image" Target="../media/image5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20.svg"/><Relationship Id="rId7" Type="http://schemas.openxmlformats.org/officeDocument/2006/relationships/image" Target="../media/image60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40.svg"/><Relationship Id="rId4" Type="http://schemas.openxmlformats.org/officeDocument/2006/relationships/image" Target="../media/image5.png"/><Relationship Id="rId9" Type="http://schemas.openxmlformats.org/officeDocument/2006/relationships/image" Target="../media/image5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20.svg"/><Relationship Id="rId7" Type="http://schemas.openxmlformats.org/officeDocument/2006/relationships/image" Target="../media/image60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40.svg"/><Relationship Id="rId4" Type="http://schemas.openxmlformats.org/officeDocument/2006/relationships/image" Target="../media/image5.png"/><Relationship Id="rId9" Type="http://schemas.openxmlformats.org/officeDocument/2006/relationships/image" Target="../media/image56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20.svg"/><Relationship Id="rId7" Type="http://schemas.openxmlformats.org/officeDocument/2006/relationships/image" Target="../media/image60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40.svg"/><Relationship Id="rId4" Type="http://schemas.openxmlformats.org/officeDocument/2006/relationships/image" Target="../media/image5.png"/><Relationship Id="rId9" Type="http://schemas.openxmlformats.org/officeDocument/2006/relationships/image" Target="../media/image58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20.svg"/><Relationship Id="rId7" Type="http://schemas.openxmlformats.org/officeDocument/2006/relationships/image" Target="../media/image60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40.svg"/><Relationship Id="rId10" Type="http://schemas.openxmlformats.org/officeDocument/2006/relationships/image" Target="../media/image61.png"/><Relationship Id="rId4" Type="http://schemas.openxmlformats.org/officeDocument/2006/relationships/image" Target="../media/image5.png"/><Relationship Id="rId9" Type="http://schemas.openxmlformats.org/officeDocument/2006/relationships/image" Target="../media/image60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20.svg"/><Relationship Id="rId7" Type="http://schemas.openxmlformats.org/officeDocument/2006/relationships/image" Target="../media/image60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40.svg"/><Relationship Id="rId4" Type="http://schemas.openxmlformats.org/officeDocument/2006/relationships/image" Target="../media/image5.png"/><Relationship Id="rId9" Type="http://schemas.openxmlformats.org/officeDocument/2006/relationships/image" Target="../media/image63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20.svg"/><Relationship Id="rId7" Type="http://schemas.openxmlformats.org/officeDocument/2006/relationships/image" Target="../media/image60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40.svg"/><Relationship Id="rId4" Type="http://schemas.openxmlformats.org/officeDocument/2006/relationships/image" Target="../media/image5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20.svg"/><Relationship Id="rId7" Type="http://schemas.openxmlformats.org/officeDocument/2006/relationships/image" Target="../media/image60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40.svg"/><Relationship Id="rId4" Type="http://schemas.openxmlformats.org/officeDocument/2006/relationships/image" Target="../media/image5.png"/><Relationship Id="rId9" Type="http://schemas.openxmlformats.org/officeDocument/2006/relationships/image" Target="../media/image65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20.svg"/><Relationship Id="rId7" Type="http://schemas.openxmlformats.org/officeDocument/2006/relationships/image" Target="../media/image60.svg"/><Relationship Id="rId12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67.png"/><Relationship Id="rId5" Type="http://schemas.openxmlformats.org/officeDocument/2006/relationships/image" Target="../media/image40.svg"/><Relationship Id="rId10" Type="http://schemas.openxmlformats.org/officeDocument/2006/relationships/image" Target="../media/image66.png"/><Relationship Id="rId4" Type="http://schemas.openxmlformats.org/officeDocument/2006/relationships/image" Target="../media/image5.png"/><Relationship Id="rId9" Type="http://schemas.openxmlformats.org/officeDocument/2006/relationships/image" Target="../media/image6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2.png"/><Relationship Id="rId4" Type="http://schemas.openxmlformats.org/officeDocument/2006/relationships/image" Target="../media/image2.sv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13" Type="http://schemas.openxmlformats.org/officeDocument/2006/relationships/image" Target="../media/image74.png"/><Relationship Id="rId3" Type="http://schemas.openxmlformats.org/officeDocument/2006/relationships/image" Target="../media/image20.svg"/><Relationship Id="rId7" Type="http://schemas.openxmlformats.org/officeDocument/2006/relationships/image" Target="../media/image60.svg"/><Relationship Id="rId12" Type="http://schemas.openxmlformats.org/officeDocument/2006/relationships/image" Target="../media/image7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72.png"/><Relationship Id="rId5" Type="http://schemas.openxmlformats.org/officeDocument/2006/relationships/image" Target="../media/image40.svg"/><Relationship Id="rId10" Type="http://schemas.openxmlformats.org/officeDocument/2006/relationships/image" Target="../media/image71.png"/><Relationship Id="rId4" Type="http://schemas.openxmlformats.org/officeDocument/2006/relationships/image" Target="../media/image5.png"/><Relationship Id="rId9" Type="http://schemas.openxmlformats.org/officeDocument/2006/relationships/image" Target="../media/image7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20.svg"/><Relationship Id="rId7" Type="http://schemas.openxmlformats.org/officeDocument/2006/relationships/image" Target="../media/image60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40.svg"/><Relationship Id="rId10" Type="http://schemas.openxmlformats.org/officeDocument/2006/relationships/image" Target="../media/image77.png"/><Relationship Id="rId4" Type="http://schemas.openxmlformats.org/officeDocument/2006/relationships/image" Target="../media/image5.png"/><Relationship Id="rId9" Type="http://schemas.openxmlformats.org/officeDocument/2006/relationships/image" Target="../media/image76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20.svg"/><Relationship Id="rId7" Type="http://schemas.openxmlformats.org/officeDocument/2006/relationships/image" Target="../media/image60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80.png"/><Relationship Id="rId5" Type="http://schemas.openxmlformats.org/officeDocument/2006/relationships/image" Target="../media/image40.svg"/><Relationship Id="rId10" Type="http://schemas.openxmlformats.org/officeDocument/2006/relationships/image" Target="../media/image79.png"/><Relationship Id="rId4" Type="http://schemas.openxmlformats.org/officeDocument/2006/relationships/image" Target="../media/image5.png"/><Relationship Id="rId9" Type="http://schemas.openxmlformats.org/officeDocument/2006/relationships/image" Target="../media/image78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20.svg"/><Relationship Id="rId7" Type="http://schemas.openxmlformats.org/officeDocument/2006/relationships/image" Target="../media/image60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40.svg"/><Relationship Id="rId4" Type="http://schemas.openxmlformats.org/officeDocument/2006/relationships/image" Target="../media/image5.png"/><Relationship Id="rId9" Type="http://schemas.openxmlformats.org/officeDocument/2006/relationships/image" Target="../media/image82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2.png"/><Relationship Id="rId4" Type="http://schemas.openxmlformats.org/officeDocument/2006/relationships/image" Target="../media/image2.sv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7" Type="http://schemas.openxmlformats.org/officeDocument/2006/relationships/image" Target="../media/image60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40.sv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svg"/><Relationship Id="rId7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svg"/><Relationship Id="rId5" Type="http://schemas.openxmlformats.org/officeDocument/2006/relationships/image" Target="../media/image5.png"/><Relationship Id="rId4" Type="http://schemas.openxmlformats.org/officeDocument/2006/relationships/image" Target="../media/image20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svg"/><Relationship Id="rId7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svg"/><Relationship Id="rId5" Type="http://schemas.openxmlformats.org/officeDocument/2006/relationships/image" Target="../media/image5.png"/><Relationship Id="rId4" Type="http://schemas.openxmlformats.org/officeDocument/2006/relationships/image" Target="../media/image20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2.png"/><Relationship Id="rId4" Type="http://schemas.openxmlformats.org/officeDocument/2006/relationships/image" Target="../media/image2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0.svg"/><Relationship Id="rId7" Type="http://schemas.openxmlformats.org/officeDocument/2006/relationships/image" Target="../media/image60.svg"/><Relationship Id="rId12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0.png"/><Relationship Id="rId5" Type="http://schemas.openxmlformats.org/officeDocument/2006/relationships/image" Target="../media/image40.svg"/><Relationship Id="rId10" Type="http://schemas.openxmlformats.org/officeDocument/2006/relationships/image" Target="../media/image9.png"/><Relationship Id="rId4" Type="http://schemas.openxmlformats.org/officeDocument/2006/relationships/image" Target="../media/image5.png"/><Relationship Id="rId9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svg"/><Relationship Id="rId13" Type="http://schemas.openxmlformats.org/officeDocument/2006/relationships/image" Target="../media/image16.png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svg"/><Relationship Id="rId11" Type="http://schemas.openxmlformats.org/officeDocument/2006/relationships/image" Target="../media/image14.png"/><Relationship Id="rId5" Type="http://schemas.openxmlformats.org/officeDocument/2006/relationships/image" Target="../media/image5.png"/><Relationship Id="rId10" Type="http://schemas.openxmlformats.org/officeDocument/2006/relationships/image" Target="../media/image13.png"/><Relationship Id="rId4" Type="http://schemas.openxmlformats.org/officeDocument/2006/relationships/image" Target="../media/image20.svg"/><Relationship Id="rId9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2.png"/><Relationship Id="rId4" Type="http://schemas.openxmlformats.org/officeDocument/2006/relationships/image" Target="../media/image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 dirty="0"/>
            </a:p>
          </p:txBody>
        </p:sp>
      </p:grpSp>
      <p:sp>
        <p:nvSpPr>
          <p:cNvPr id="8" name="Freeform 8"/>
          <p:cNvSpPr/>
          <p:nvPr/>
        </p:nvSpPr>
        <p:spPr>
          <a:xfrm>
            <a:off x="381000" y="419100"/>
            <a:ext cx="2942276" cy="2942276"/>
          </a:xfrm>
          <a:custGeom>
            <a:avLst/>
            <a:gdLst/>
            <a:ahLst/>
            <a:cxnLst/>
            <a:rect l="l" t="t" r="r" b="b"/>
            <a:pathLst>
              <a:path w="2942276" h="2942276">
                <a:moveTo>
                  <a:pt x="0" y="0"/>
                </a:moveTo>
                <a:lnTo>
                  <a:pt x="2942276" y="0"/>
                </a:lnTo>
                <a:lnTo>
                  <a:pt x="2942276" y="2942276"/>
                </a:lnTo>
                <a:lnTo>
                  <a:pt x="0" y="294227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9" name="Freeform 9"/>
          <p:cNvSpPr/>
          <p:nvPr/>
        </p:nvSpPr>
        <p:spPr>
          <a:xfrm>
            <a:off x="13609999" y="7505700"/>
            <a:ext cx="3395204" cy="1049427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3" name="Freeform 13"/>
          <p:cNvSpPr/>
          <p:nvPr/>
        </p:nvSpPr>
        <p:spPr>
          <a:xfrm>
            <a:off x="17216912" y="-911620"/>
            <a:ext cx="2942276" cy="2942276"/>
          </a:xfrm>
          <a:custGeom>
            <a:avLst/>
            <a:gdLst/>
            <a:ahLst/>
            <a:cxnLst/>
            <a:rect l="l" t="t" r="r" b="b"/>
            <a:pathLst>
              <a:path w="2942276" h="2942276">
                <a:moveTo>
                  <a:pt x="0" y="0"/>
                </a:moveTo>
                <a:lnTo>
                  <a:pt x="2942276" y="0"/>
                </a:lnTo>
                <a:lnTo>
                  <a:pt x="2942276" y="2942276"/>
                </a:lnTo>
                <a:lnTo>
                  <a:pt x="0" y="294227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4B54AC4-5E04-FBED-3C78-82BBCA9D3D05}"/>
              </a:ext>
            </a:extLst>
          </p:cNvPr>
          <p:cNvSpPr txBox="1"/>
          <p:nvPr/>
        </p:nvSpPr>
        <p:spPr>
          <a:xfrm>
            <a:off x="2980400" y="2820635"/>
            <a:ext cx="10737476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88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PC</a:t>
            </a:r>
            <a:r>
              <a:rPr lang="ko-KR" altLang="en-US" sz="88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방 예약 시스템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72F5F10-583B-379D-7889-6F37386CB9AC}"/>
              </a:ext>
            </a:extLst>
          </p:cNvPr>
          <p:cNvSpPr txBox="1"/>
          <p:nvPr/>
        </p:nvSpPr>
        <p:spPr>
          <a:xfrm>
            <a:off x="12919262" y="8820416"/>
            <a:ext cx="445433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solidFill>
                  <a:schemeClr val="accent6">
                    <a:lumMod val="75000"/>
                  </a:schemeClr>
                </a:solidFill>
                <a:latin typeface="+mj-ea"/>
                <a:ea typeface="+mj-ea"/>
              </a:rPr>
              <a:t>팀장</a:t>
            </a:r>
            <a:r>
              <a:rPr lang="en-US" altLang="ko-KR" sz="2400" dirty="0">
                <a:solidFill>
                  <a:schemeClr val="accent6">
                    <a:lumMod val="75000"/>
                  </a:schemeClr>
                </a:solidFill>
                <a:latin typeface="+mj-ea"/>
                <a:ea typeface="+mj-ea"/>
              </a:rPr>
              <a:t>:</a:t>
            </a:r>
            <a:r>
              <a:rPr lang="ko-KR" altLang="en-US" sz="2400" dirty="0">
                <a:solidFill>
                  <a:schemeClr val="accent6">
                    <a:lumMod val="75000"/>
                  </a:schemeClr>
                </a:solidFill>
                <a:latin typeface="+mj-ea"/>
                <a:ea typeface="+mj-ea"/>
              </a:rPr>
              <a:t>장진원 </a:t>
            </a:r>
            <a:endParaRPr lang="en-US" altLang="ko-KR" sz="2400" dirty="0">
              <a:solidFill>
                <a:schemeClr val="accent6">
                  <a:lumMod val="75000"/>
                </a:schemeClr>
              </a:solidFill>
              <a:latin typeface="+mj-ea"/>
              <a:ea typeface="+mj-ea"/>
            </a:endParaRPr>
          </a:p>
          <a:p>
            <a:r>
              <a:rPr lang="ko-KR" altLang="en-US" sz="2400" dirty="0">
                <a:solidFill>
                  <a:schemeClr val="accent6">
                    <a:lumMod val="75000"/>
                  </a:schemeClr>
                </a:solidFill>
                <a:latin typeface="+mj-ea"/>
                <a:ea typeface="+mj-ea"/>
              </a:rPr>
              <a:t>팀원</a:t>
            </a:r>
            <a:r>
              <a:rPr lang="en-US" altLang="ko-KR" sz="2400" dirty="0">
                <a:solidFill>
                  <a:schemeClr val="accent6">
                    <a:lumMod val="75000"/>
                  </a:schemeClr>
                </a:solidFill>
                <a:latin typeface="+mj-ea"/>
                <a:ea typeface="+mj-ea"/>
              </a:rPr>
              <a:t>:</a:t>
            </a:r>
            <a:r>
              <a:rPr lang="ko-KR" altLang="en-US" sz="2400" dirty="0" err="1">
                <a:solidFill>
                  <a:schemeClr val="accent6">
                    <a:lumMod val="75000"/>
                  </a:schemeClr>
                </a:solidFill>
                <a:latin typeface="+mj-ea"/>
                <a:ea typeface="+mj-ea"/>
              </a:rPr>
              <a:t>권명승</a:t>
            </a:r>
            <a:r>
              <a:rPr lang="en-US" altLang="ko-KR" sz="2400" dirty="0">
                <a:solidFill>
                  <a:schemeClr val="accent6">
                    <a:lumMod val="75000"/>
                  </a:schemeClr>
                </a:solidFill>
                <a:latin typeface="+mj-ea"/>
                <a:ea typeface="+mj-ea"/>
              </a:rPr>
              <a:t>,</a:t>
            </a:r>
            <a:r>
              <a:rPr lang="ko-KR" altLang="en-US" sz="2400" dirty="0" err="1">
                <a:solidFill>
                  <a:schemeClr val="accent6">
                    <a:lumMod val="75000"/>
                  </a:schemeClr>
                </a:solidFill>
                <a:latin typeface="+mj-ea"/>
                <a:ea typeface="+mj-ea"/>
              </a:rPr>
              <a:t>김하성</a:t>
            </a:r>
            <a:r>
              <a:rPr lang="en-US" altLang="ko-KR" sz="2400" dirty="0">
                <a:solidFill>
                  <a:schemeClr val="accent6">
                    <a:lumMod val="75000"/>
                  </a:schemeClr>
                </a:solidFill>
                <a:latin typeface="+mj-ea"/>
                <a:ea typeface="+mj-ea"/>
              </a:rPr>
              <a:t>,</a:t>
            </a:r>
            <a:r>
              <a:rPr lang="ko-KR" altLang="en-US" sz="2400" dirty="0" err="1">
                <a:solidFill>
                  <a:schemeClr val="accent6">
                    <a:lumMod val="75000"/>
                  </a:schemeClr>
                </a:solidFill>
                <a:latin typeface="+mj-ea"/>
                <a:ea typeface="+mj-ea"/>
              </a:rPr>
              <a:t>박범수</a:t>
            </a:r>
            <a:endParaRPr lang="ko-KR" altLang="en-US" sz="2400" dirty="0">
              <a:solidFill>
                <a:schemeClr val="accent6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3455DB0-25BB-5277-5215-D473A598CA83}"/>
              </a:ext>
            </a:extLst>
          </p:cNvPr>
          <p:cNvSpPr txBox="1"/>
          <p:nvPr/>
        </p:nvSpPr>
        <p:spPr>
          <a:xfrm>
            <a:off x="7162800" y="4534071"/>
            <a:ext cx="1093918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4000" dirty="0" err="1" smtClean="0">
                <a:solidFill>
                  <a:schemeClr val="accent6">
                    <a:lumMod val="75000"/>
                  </a:schemeClr>
                </a:solidFill>
                <a:latin typeface="+mj-ea"/>
                <a:ea typeface="+mj-ea"/>
              </a:rPr>
              <a:t>팀명</a:t>
            </a:r>
            <a:r>
              <a:rPr lang="ko-KR" altLang="en-US" sz="4000" dirty="0" smtClean="0">
                <a:solidFill>
                  <a:schemeClr val="accent6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r>
              <a:rPr lang="en-US" altLang="ko-KR" sz="4000" dirty="0" smtClean="0">
                <a:solidFill>
                  <a:schemeClr val="accent6">
                    <a:lumMod val="75000"/>
                  </a:schemeClr>
                </a:solidFill>
                <a:latin typeface="+mj-ea"/>
                <a:ea typeface="+mj-ea"/>
              </a:rPr>
              <a:t>: BTOB</a:t>
            </a:r>
            <a:endParaRPr lang="en-US" altLang="ko-KR" sz="4000" dirty="0">
              <a:solidFill>
                <a:schemeClr val="accent6">
                  <a:lumMod val="7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84420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139012" y="559518"/>
            <a:ext cx="8009976" cy="1471138"/>
            <a:chOff x="0" y="0"/>
            <a:chExt cx="2109623" cy="38746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109623" cy="387460"/>
            </a:xfrm>
            <a:custGeom>
              <a:avLst/>
              <a:gdLst/>
              <a:ahLst/>
              <a:cxnLst/>
              <a:rect l="l" t="t" r="r" b="b"/>
              <a:pathLst>
                <a:path w="2109623" h="387460">
                  <a:moveTo>
                    <a:pt x="0" y="0"/>
                  </a:moveTo>
                  <a:lnTo>
                    <a:pt x="2109623" y="0"/>
                  </a:lnTo>
                  <a:lnTo>
                    <a:pt x="2109623" y="387460"/>
                  </a:lnTo>
                  <a:lnTo>
                    <a:pt x="0" y="387460"/>
                  </a:lnTo>
                  <a:close/>
                </a:path>
              </a:pathLst>
            </a:custGeom>
            <a:solidFill>
              <a:srgbClr val="DDDEDE"/>
            </a:solidFill>
            <a:ln w="38100" cap="sq">
              <a:solidFill>
                <a:srgbClr val="F1F2F2"/>
              </a:solidFill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 dirty="0">
                <a:latin typeface="Algerian" panose="04020705040A02060702" pitchFamily="82" charset="0"/>
              </a:endParaRPr>
            </a:p>
          </p:txBody>
        </p:sp>
      </p:grpSp>
      <p:sp>
        <p:nvSpPr>
          <p:cNvPr id="8" name="Freeform 8"/>
          <p:cNvSpPr/>
          <p:nvPr/>
        </p:nvSpPr>
        <p:spPr>
          <a:xfrm>
            <a:off x="-1109662" y="-911620"/>
            <a:ext cx="2942276" cy="2942276"/>
          </a:xfrm>
          <a:custGeom>
            <a:avLst/>
            <a:gdLst/>
            <a:ahLst/>
            <a:cxnLst/>
            <a:rect l="l" t="t" r="r" b="b"/>
            <a:pathLst>
              <a:path w="2942276" h="2942276">
                <a:moveTo>
                  <a:pt x="0" y="0"/>
                </a:moveTo>
                <a:lnTo>
                  <a:pt x="2942276" y="0"/>
                </a:lnTo>
                <a:lnTo>
                  <a:pt x="2942276" y="2942276"/>
                </a:lnTo>
                <a:lnTo>
                  <a:pt x="0" y="29422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9" name="Freeform 9"/>
          <p:cNvSpPr/>
          <p:nvPr/>
        </p:nvSpPr>
        <p:spPr>
          <a:xfrm>
            <a:off x="14615159" y="8020882"/>
            <a:ext cx="3395204" cy="1049427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0" name="Freeform 10"/>
          <p:cNvSpPr/>
          <p:nvPr/>
        </p:nvSpPr>
        <p:spPr>
          <a:xfrm>
            <a:off x="232664" y="2860655"/>
            <a:ext cx="10027171" cy="6913487"/>
          </a:xfrm>
          <a:custGeom>
            <a:avLst/>
            <a:gdLst/>
            <a:ahLst/>
            <a:cxnLst/>
            <a:rect l="l" t="t" r="r" b="b"/>
            <a:pathLst>
              <a:path w="10027171" h="6913487">
                <a:moveTo>
                  <a:pt x="0" y="0"/>
                </a:moveTo>
                <a:lnTo>
                  <a:pt x="10027171" y="0"/>
                </a:lnTo>
                <a:lnTo>
                  <a:pt x="10027171" y="6913487"/>
                </a:lnTo>
                <a:lnTo>
                  <a:pt x="0" y="691348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5717" r="-6326" b="-2687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1" name="Freeform 11"/>
          <p:cNvSpPr/>
          <p:nvPr/>
        </p:nvSpPr>
        <p:spPr>
          <a:xfrm>
            <a:off x="10304808" y="3525408"/>
            <a:ext cx="7983192" cy="4659985"/>
          </a:xfrm>
          <a:custGeom>
            <a:avLst/>
            <a:gdLst/>
            <a:ahLst/>
            <a:cxnLst/>
            <a:rect l="l" t="t" r="r" b="b"/>
            <a:pathLst>
              <a:path w="7983192" h="4659985">
                <a:moveTo>
                  <a:pt x="0" y="0"/>
                </a:moveTo>
                <a:lnTo>
                  <a:pt x="7983192" y="0"/>
                </a:lnTo>
                <a:lnTo>
                  <a:pt x="7983192" y="4659985"/>
                </a:lnTo>
                <a:lnTo>
                  <a:pt x="0" y="465998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2" name="Freeform 12"/>
          <p:cNvSpPr/>
          <p:nvPr/>
        </p:nvSpPr>
        <p:spPr>
          <a:xfrm>
            <a:off x="10304808" y="8828436"/>
            <a:ext cx="7983192" cy="859728"/>
          </a:xfrm>
          <a:custGeom>
            <a:avLst/>
            <a:gdLst/>
            <a:ahLst/>
            <a:cxnLst/>
            <a:rect l="l" t="t" r="r" b="b"/>
            <a:pathLst>
              <a:path w="7983192" h="859728">
                <a:moveTo>
                  <a:pt x="0" y="0"/>
                </a:moveTo>
                <a:lnTo>
                  <a:pt x="7983192" y="0"/>
                </a:lnTo>
                <a:lnTo>
                  <a:pt x="7983192" y="859728"/>
                </a:lnTo>
                <a:lnTo>
                  <a:pt x="0" y="85972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3" name="TextBox 13"/>
          <p:cNvSpPr txBox="1"/>
          <p:nvPr/>
        </p:nvSpPr>
        <p:spPr>
          <a:xfrm>
            <a:off x="4543721" y="670284"/>
            <a:ext cx="9200557" cy="11257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 err="1">
                <a:solidFill>
                  <a:srgbClr val="000000"/>
                </a:solidFill>
                <a:latin typeface="Algerian" panose="04020705040A02060702" pitchFamily="82" charset="0"/>
                <a:ea typeface="맑은 고딕 Bold"/>
              </a:rPr>
              <a:t>로그인</a:t>
            </a:r>
            <a:endParaRPr lang="en-US" sz="6607" dirty="0">
              <a:solidFill>
                <a:srgbClr val="000000"/>
              </a:solidFill>
              <a:latin typeface="Algerian" panose="04020705040A02060702" pitchFamily="82" charset="0"/>
              <a:ea typeface="맑은 고딕 Bol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139012" y="687305"/>
            <a:ext cx="8009976" cy="1730229"/>
            <a:chOff x="0" y="0"/>
            <a:chExt cx="2109623" cy="45569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DDDEDE"/>
            </a:solidFill>
            <a:ln w="38100" cap="sq">
              <a:solidFill>
                <a:srgbClr val="F1F2F2"/>
              </a:solidFill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 dirty="0">
                <a:latin typeface="Algerian" panose="04020705040A02060702" pitchFamily="82" charset="0"/>
              </a:endParaRPr>
            </a:p>
          </p:txBody>
        </p:sp>
      </p:grpSp>
      <p:sp>
        <p:nvSpPr>
          <p:cNvPr id="8" name="Freeform 8"/>
          <p:cNvSpPr/>
          <p:nvPr/>
        </p:nvSpPr>
        <p:spPr>
          <a:xfrm>
            <a:off x="-1109662" y="-911620"/>
            <a:ext cx="2942276" cy="2942276"/>
          </a:xfrm>
          <a:custGeom>
            <a:avLst/>
            <a:gdLst/>
            <a:ahLst/>
            <a:cxnLst/>
            <a:rect l="l" t="t" r="r" b="b"/>
            <a:pathLst>
              <a:path w="2942276" h="2942276">
                <a:moveTo>
                  <a:pt x="0" y="0"/>
                </a:moveTo>
                <a:lnTo>
                  <a:pt x="2942276" y="0"/>
                </a:lnTo>
                <a:lnTo>
                  <a:pt x="2942276" y="2942276"/>
                </a:lnTo>
                <a:lnTo>
                  <a:pt x="0" y="29422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9" name="Freeform 9"/>
          <p:cNvSpPr/>
          <p:nvPr/>
        </p:nvSpPr>
        <p:spPr>
          <a:xfrm>
            <a:off x="14892796" y="9237573"/>
            <a:ext cx="3395204" cy="1049427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0" name="Freeform 10"/>
          <p:cNvSpPr/>
          <p:nvPr/>
        </p:nvSpPr>
        <p:spPr>
          <a:xfrm>
            <a:off x="820613" y="2777543"/>
            <a:ext cx="6097269" cy="6110553"/>
          </a:xfrm>
          <a:custGeom>
            <a:avLst/>
            <a:gdLst/>
            <a:ahLst/>
            <a:cxnLst/>
            <a:rect l="l" t="t" r="r" b="b"/>
            <a:pathLst>
              <a:path w="6097269" h="6110553">
                <a:moveTo>
                  <a:pt x="0" y="0"/>
                </a:moveTo>
                <a:lnTo>
                  <a:pt x="6097269" y="0"/>
                </a:lnTo>
                <a:lnTo>
                  <a:pt x="6097269" y="6110552"/>
                </a:lnTo>
                <a:lnTo>
                  <a:pt x="0" y="611055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1" name="Freeform 11"/>
          <p:cNvSpPr/>
          <p:nvPr/>
        </p:nvSpPr>
        <p:spPr>
          <a:xfrm>
            <a:off x="7127885" y="2777543"/>
            <a:ext cx="10676970" cy="6110553"/>
          </a:xfrm>
          <a:custGeom>
            <a:avLst/>
            <a:gdLst/>
            <a:ahLst/>
            <a:cxnLst/>
            <a:rect l="l" t="t" r="r" b="b"/>
            <a:pathLst>
              <a:path w="10676970" h="6110553">
                <a:moveTo>
                  <a:pt x="0" y="0"/>
                </a:moveTo>
                <a:lnTo>
                  <a:pt x="10676970" y="0"/>
                </a:lnTo>
                <a:lnTo>
                  <a:pt x="10676970" y="6110552"/>
                </a:lnTo>
                <a:lnTo>
                  <a:pt x="0" y="611055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2" name="TextBox 12"/>
          <p:cNvSpPr txBox="1"/>
          <p:nvPr/>
        </p:nvSpPr>
        <p:spPr>
          <a:xfrm>
            <a:off x="4543721" y="904875"/>
            <a:ext cx="9200557" cy="11257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 err="1">
                <a:solidFill>
                  <a:srgbClr val="000000"/>
                </a:solidFill>
                <a:latin typeface="Algerian" panose="04020705040A02060702" pitchFamily="82" charset="0"/>
                <a:ea typeface="맑은 고딕 Bold"/>
              </a:rPr>
              <a:t>회원가입</a:t>
            </a:r>
            <a:endParaRPr lang="en-US" sz="6607" dirty="0">
              <a:solidFill>
                <a:srgbClr val="000000"/>
              </a:solidFill>
              <a:latin typeface="Algerian" panose="04020705040A02060702" pitchFamily="82" charset="0"/>
              <a:ea typeface="맑은 고딕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139012" y="117065"/>
            <a:ext cx="8009976" cy="1470761"/>
            <a:chOff x="0" y="0"/>
            <a:chExt cx="2109623" cy="38736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109623" cy="387361"/>
            </a:xfrm>
            <a:custGeom>
              <a:avLst/>
              <a:gdLst/>
              <a:ahLst/>
              <a:cxnLst/>
              <a:rect l="l" t="t" r="r" b="b"/>
              <a:pathLst>
                <a:path w="2109623" h="387361">
                  <a:moveTo>
                    <a:pt x="0" y="0"/>
                  </a:moveTo>
                  <a:lnTo>
                    <a:pt x="2109623" y="0"/>
                  </a:lnTo>
                  <a:lnTo>
                    <a:pt x="2109623" y="387361"/>
                  </a:lnTo>
                  <a:lnTo>
                    <a:pt x="0" y="387361"/>
                  </a:lnTo>
                  <a:close/>
                </a:path>
              </a:pathLst>
            </a:custGeom>
            <a:solidFill>
              <a:srgbClr val="DDDEDE"/>
            </a:solidFill>
            <a:ln w="38100" cap="sq">
              <a:solidFill>
                <a:srgbClr val="F1F2F2"/>
              </a:solidFill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 dirty="0">
                <a:latin typeface="Algerian" panose="04020705040A02060702" pitchFamily="82" charset="0"/>
              </a:endParaRPr>
            </a:p>
          </p:txBody>
        </p:sp>
      </p:grpSp>
      <p:sp>
        <p:nvSpPr>
          <p:cNvPr id="8" name="Freeform 8"/>
          <p:cNvSpPr/>
          <p:nvPr/>
        </p:nvSpPr>
        <p:spPr>
          <a:xfrm>
            <a:off x="-1109662" y="-911620"/>
            <a:ext cx="2942276" cy="2942276"/>
          </a:xfrm>
          <a:custGeom>
            <a:avLst/>
            <a:gdLst/>
            <a:ahLst/>
            <a:cxnLst/>
            <a:rect l="l" t="t" r="r" b="b"/>
            <a:pathLst>
              <a:path w="2942276" h="2942276">
                <a:moveTo>
                  <a:pt x="0" y="0"/>
                </a:moveTo>
                <a:lnTo>
                  <a:pt x="2942276" y="0"/>
                </a:lnTo>
                <a:lnTo>
                  <a:pt x="2942276" y="2942276"/>
                </a:lnTo>
                <a:lnTo>
                  <a:pt x="0" y="29422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9" name="Freeform 9"/>
          <p:cNvSpPr/>
          <p:nvPr/>
        </p:nvSpPr>
        <p:spPr>
          <a:xfrm>
            <a:off x="14892796" y="8208873"/>
            <a:ext cx="3395204" cy="1049427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0" name="Freeform 10"/>
          <p:cNvSpPr/>
          <p:nvPr/>
        </p:nvSpPr>
        <p:spPr>
          <a:xfrm>
            <a:off x="1244745" y="1751368"/>
            <a:ext cx="5571649" cy="3392132"/>
          </a:xfrm>
          <a:custGeom>
            <a:avLst/>
            <a:gdLst/>
            <a:ahLst/>
            <a:cxnLst/>
            <a:rect l="l" t="t" r="r" b="b"/>
            <a:pathLst>
              <a:path w="5571649" h="3392132">
                <a:moveTo>
                  <a:pt x="0" y="0"/>
                </a:moveTo>
                <a:lnTo>
                  <a:pt x="5571649" y="0"/>
                </a:lnTo>
                <a:lnTo>
                  <a:pt x="5571649" y="3392132"/>
                </a:lnTo>
                <a:lnTo>
                  <a:pt x="0" y="339213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224" b="-17861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1" name="Freeform 11"/>
          <p:cNvSpPr/>
          <p:nvPr/>
        </p:nvSpPr>
        <p:spPr>
          <a:xfrm>
            <a:off x="12141755" y="1605618"/>
            <a:ext cx="4592923" cy="3520091"/>
          </a:xfrm>
          <a:custGeom>
            <a:avLst/>
            <a:gdLst/>
            <a:ahLst/>
            <a:cxnLst/>
            <a:rect l="l" t="t" r="r" b="b"/>
            <a:pathLst>
              <a:path w="4592923" h="3520091">
                <a:moveTo>
                  <a:pt x="0" y="0"/>
                </a:moveTo>
                <a:lnTo>
                  <a:pt x="4592923" y="0"/>
                </a:lnTo>
                <a:lnTo>
                  <a:pt x="4592923" y="3520090"/>
                </a:lnTo>
                <a:lnTo>
                  <a:pt x="0" y="352009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t="-1064" b="-1064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2" name="Freeform 12"/>
          <p:cNvSpPr/>
          <p:nvPr/>
        </p:nvSpPr>
        <p:spPr>
          <a:xfrm>
            <a:off x="9356886" y="5143500"/>
            <a:ext cx="8774785" cy="4160353"/>
          </a:xfrm>
          <a:custGeom>
            <a:avLst/>
            <a:gdLst/>
            <a:ahLst/>
            <a:cxnLst/>
            <a:rect l="l" t="t" r="r" b="b"/>
            <a:pathLst>
              <a:path w="8774785" h="4160353">
                <a:moveTo>
                  <a:pt x="0" y="0"/>
                </a:moveTo>
                <a:lnTo>
                  <a:pt x="8774785" y="0"/>
                </a:lnTo>
                <a:lnTo>
                  <a:pt x="8774785" y="4160353"/>
                </a:lnTo>
                <a:lnTo>
                  <a:pt x="0" y="416035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3" name="Freeform 13"/>
          <p:cNvSpPr/>
          <p:nvPr/>
        </p:nvSpPr>
        <p:spPr>
          <a:xfrm>
            <a:off x="63316" y="5433668"/>
            <a:ext cx="9293570" cy="3642437"/>
          </a:xfrm>
          <a:custGeom>
            <a:avLst/>
            <a:gdLst/>
            <a:ahLst/>
            <a:cxnLst/>
            <a:rect l="l" t="t" r="r" b="b"/>
            <a:pathLst>
              <a:path w="9293570" h="3642437">
                <a:moveTo>
                  <a:pt x="0" y="0"/>
                </a:moveTo>
                <a:lnTo>
                  <a:pt x="9293570" y="0"/>
                </a:lnTo>
                <a:lnTo>
                  <a:pt x="9293570" y="3642436"/>
                </a:lnTo>
                <a:lnTo>
                  <a:pt x="0" y="364243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4" name="TextBox 14"/>
          <p:cNvSpPr txBox="1"/>
          <p:nvPr/>
        </p:nvSpPr>
        <p:spPr>
          <a:xfrm>
            <a:off x="4543721" y="244433"/>
            <a:ext cx="9200557" cy="10651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99"/>
              </a:lnSpc>
            </a:pPr>
            <a:r>
              <a:rPr lang="en-US" sz="6499" dirty="0" err="1">
                <a:solidFill>
                  <a:srgbClr val="000000"/>
                </a:solidFill>
                <a:latin typeface="Algerian" panose="04020705040A02060702" pitchFamily="82" charset="0"/>
                <a:ea typeface="맑은 고딕"/>
              </a:rPr>
              <a:t>아이디,비밀번호</a:t>
            </a:r>
            <a:r>
              <a:rPr lang="en-US" sz="6499" dirty="0">
                <a:solidFill>
                  <a:srgbClr val="000000"/>
                </a:solidFill>
                <a:latin typeface="Algerian" panose="04020705040A02060702" pitchFamily="82" charset="0"/>
                <a:ea typeface="맑은 고딕"/>
              </a:rPr>
              <a:t> </a:t>
            </a:r>
            <a:r>
              <a:rPr lang="en-US" sz="6499" dirty="0" err="1">
                <a:solidFill>
                  <a:srgbClr val="000000"/>
                </a:solidFill>
                <a:latin typeface="Algerian" panose="04020705040A02060702" pitchFamily="82" charset="0"/>
                <a:ea typeface="맑은 고딕"/>
              </a:rPr>
              <a:t>찾기</a:t>
            </a:r>
            <a:endParaRPr lang="en-US" sz="6499" dirty="0">
              <a:solidFill>
                <a:srgbClr val="000000"/>
              </a:solidFill>
              <a:latin typeface="Algerian" panose="04020705040A02060702" pitchFamily="82" charset="0"/>
              <a:ea typeface="맑은 고딕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139012" y="559518"/>
            <a:ext cx="8009976" cy="1720231"/>
            <a:chOff x="0" y="0"/>
            <a:chExt cx="2109623" cy="45306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109623" cy="453065"/>
            </a:xfrm>
            <a:custGeom>
              <a:avLst/>
              <a:gdLst/>
              <a:ahLst/>
              <a:cxnLst/>
              <a:rect l="l" t="t" r="r" b="b"/>
              <a:pathLst>
                <a:path w="2109623" h="453065">
                  <a:moveTo>
                    <a:pt x="0" y="0"/>
                  </a:moveTo>
                  <a:lnTo>
                    <a:pt x="2109623" y="0"/>
                  </a:lnTo>
                  <a:lnTo>
                    <a:pt x="2109623" y="453065"/>
                  </a:lnTo>
                  <a:lnTo>
                    <a:pt x="0" y="453065"/>
                  </a:lnTo>
                  <a:close/>
                </a:path>
              </a:pathLst>
            </a:custGeom>
            <a:solidFill>
              <a:srgbClr val="DDDEDE"/>
            </a:solidFill>
            <a:ln w="38100" cap="sq">
              <a:solidFill>
                <a:srgbClr val="F1F2F2"/>
              </a:solidFill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 dirty="0">
                <a:latin typeface="Algerian" panose="04020705040A02060702" pitchFamily="82" charset="0"/>
              </a:endParaRPr>
            </a:p>
          </p:txBody>
        </p:sp>
      </p:grpSp>
      <p:sp>
        <p:nvSpPr>
          <p:cNvPr id="8" name="Freeform 8"/>
          <p:cNvSpPr/>
          <p:nvPr/>
        </p:nvSpPr>
        <p:spPr>
          <a:xfrm>
            <a:off x="-1109662" y="-911620"/>
            <a:ext cx="2942276" cy="2942276"/>
          </a:xfrm>
          <a:custGeom>
            <a:avLst/>
            <a:gdLst/>
            <a:ahLst/>
            <a:cxnLst/>
            <a:rect l="l" t="t" r="r" b="b"/>
            <a:pathLst>
              <a:path w="2942276" h="2942276">
                <a:moveTo>
                  <a:pt x="0" y="0"/>
                </a:moveTo>
                <a:lnTo>
                  <a:pt x="2942276" y="0"/>
                </a:lnTo>
                <a:lnTo>
                  <a:pt x="2942276" y="2942276"/>
                </a:lnTo>
                <a:lnTo>
                  <a:pt x="0" y="29422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9" name="Freeform 9"/>
          <p:cNvSpPr/>
          <p:nvPr/>
        </p:nvSpPr>
        <p:spPr>
          <a:xfrm>
            <a:off x="361476" y="2779283"/>
            <a:ext cx="8706475" cy="6220732"/>
          </a:xfrm>
          <a:custGeom>
            <a:avLst/>
            <a:gdLst/>
            <a:ahLst/>
            <a:cxnLst/>
            <a:rect l="l" t="t" r="r" b="b"/>
            <a:pathLst>
              <a:path w="8706475" h="6220732">
                <a:moveTo>
                  <a:pt x="0" y="0"/>
                </a:moveTo>
                <a:lnTo>
                  <a:pt x="8706475" y="0"/>
                </a:lnTo>
                <a:lnTo>
                  <a:pt x="8706475" y="6220732"/>
                </a:lnTo>
                <a:lnTo>
                  <a:pt x="0" y="622073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1" name="Freeform 11"/>
          <p:cNvSpPr/>
          <p:nvPr/>
        </p:nvSpPr>
        <p:spPr>
          <a:xfrm>
            <a:off x="9551964" y="3648741"/>
            <a:ext cx="7861922" cy="4052987"/>
          </a:xfrm>
          <a:custGeom>
            <a:avLst/>
            <a:gdLst/>
            <a:ahLst/>
            <a:cxnLst/>
            <a:rect l="l" t="t" r="r" b="b"/>
            <a:pathLst>
              <a:path w="7861922" h="4052987">
                <a:moveTo>
                  <a:pt x="0" y="0"/>
                </a:moveTo>
                <a:lnTo>
                  <a:pt x="7861922" y="0"/>
                </a:lnTo>
                <a:lnTo>
                  <a:pt x="7861922" y="4052987"/>
                </a:lnTo>
                <a:lnTo>
                  <a:pt x="0" y="405298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2" name="TextBox 12"/>
          <p:cNvSpPr txBox="1"/>
          <p:nvPr/>
        </p:nvSpPr>
        <p:spPr>
          <a:xfrm>
            <a:off x="4543721" y="746856"/>
            <a:ext cx="9200557" cy="10875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 err="1">
                <a:solidFill>
                  <a:srgbClr val="000000"/>
                </a:solidFill>
                <a:latin typeface="Algerian" panose="04020705040A02060702" pitchFamily="82" charset="0"/>
                <a:ea typeface="맑은 고딕 Bold"/>
              </a:rPr>
              <a:t>지역</a:t>
            </a:r>
            <a:r>
              <a:rPr lang="en-US" sz="6607" dirty="0">
                <a:solidFill>
                  <a:srgbClr val="000000"/>
                </a:solidFill>
                <a:latin typeface="Algerian" panose="04020705040A02060702" pitchFamily="82" charset="0"/>
                <a:ea typeface="맑은 고딕 Bold"/>
              </a:rPr>
              <a:t> </a:t>
            </a:r>
            <a:r>
              <a:rPr lang="en-US" sz="6607" dirty="0" err="1">
                <a:solidFill>
                  <a:srgbClr val="000000"/>
                </a:solidFill>
                <a:latin typeface="Algerian" panose="04020705040A02060702" pitchFamily="82" charset="0"/>
                <a:ea typeface="맑은 고딕 Bold"/>
              </a:rPr>
              <a:t>피시방</a:t>
            </a:r>
            <a:endParaRPr lang="en-US" sz="6607" dirty="0">
              <a:solidFill>
                <a:srgbClr val="000000"/>
              </a:solidFill>
              <a:latin typeface="Algerian" panose="04020705040A02060702" pitchFamily="82" charset="0"/>
              <a:ea typeface="맑은 고딕 Bold"/>
            </a:endParaRPr>
          </a:p>
        </p:txBody>
      </p:sp>
      <p:sp>
        <p:nvSpPr>
          <p:cNvPr id="10" name="Freeform 10"/>
          <p:cNvSpPr/>
          <p:nvPr/>
        </p:nvSpPr>
        <p:spPr>
          <a:xfrm>
            <a:off x="9551964" y="4094092"/>
            <a:ext cx="8123820" cy="2714289"/>
          </a:xfrm>
          <a:custGeom>
            <a:avLst/>
            <a:gdLst/>
            <a:ahLst/>
            <a:cxnLst/>
            <a:rect l="l" t="t" r="r" b="b"/>
            <a:pathLst>
              <a:path w="8123820" h="2714289">
                <a:moveTo>
                  <a:pt x="0" y="0"/>
                </a:moveTo>
                <a:lnTo>
                  <a:pt x="8123820" y="0"/>
                </a:lnTo>
                <a:lnTo>
                  <a:pt x="8123820" y="2714290"/>
                </a:lnTo>
                <a:lnTo>
                  <a:pt x="0" y="271429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  <a:ln w="38100">
            <a:noFill/>
          </a:ln>
        </p:spPr>
        <p:txBody>
          <a:bodyPr/>
          <a:lstStyle/>
          <a:p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1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1" grpId="1" animBg="1"/>
      <p:bldP spid="1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139012" y="559518"/>
            <a:ext cx="8009976" cy="1720231"/>
            <a:chOff x="0" y="0"/>
            <a:chExt cx="2109623" cy="45306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109623" cy="453065"/>
            </a:xfrm>
            <a:custGeom>
              <a:avLst/>
              <a:gdLst/>
              <a:ahLst/>
              <a:cxnLst/>
              <a:rect l="l" t="t" r="r" b="b"/>
              <a:pathLst>
                <a:path w="2109623" h="453065">
                  <a:moveTo>
                    <a:pt x="0" y="0"/>
                  </a:moveTo>
                  <a:lnTo>
                    <a:pt x="2109623" y="0"/>
                  </a:lnTo>
                  <a:lnTo>
                    <a:pt x="2109623" y="453065"/>
                  </a:lnTo>
                  <a:lnTo>
                    <a:pt x="0" y="453065"/>
                  </a:lnTo>
                  <a:close/>
                </a:path>
              </a:pathLst>
            </a:custGeom>
            <a:solidFill>
              <a:srgbClr val="DDDEDE"/>
            </a:solidFill>
            <a:ln w="38100" cap="sq">
              <a:solidFill>
                <a:srgbClr val="F1F2F2"/>
              </a:solidFill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 dirty="0">
                <a:latin typeface="Algerian" panose="04020705040A02060702" pitchFamily="82" charset="0"/>
              </a:endParaRPr>
            </a:p>
          </p:txBody>
        </p:sp>
      </p:grpSp>
      <p:sp>
        <p:nvSpPr>
          <p:cNvPr id="8" name="Freeform 8"/>
          <p:cNvSpPr/>
          <p:nvPr/>
        </p:nvSpPr>
        <p:spPr>
          <a:xfrm>
            <a:off x="-1109662" y="-911620"/>
            <a:ext cx="2942276" cy="2942276"/>
          </a:xfrm>
          <a:custGeom>
            <a:avLst/>
            <a:gdLst/>
            <a:ahLst/>
            <a:cxnLst/>
            <a:rect l="l" t="t" r="r" b="b"/>
            <a:pathLst>
              <a:path w="2942276" h="2942276">
                <a:moveTo>
                  <a:pt x="0" y="0"/>
                </a:moveTo>
                <a:lnTo>
                  <a:pt x="2942276" y="0"/>
                </a:lnTo>
                <a:lnTo>
                  <a:pt x="2942276" y="2942276"/>
                </a:lnTo>
                <a:lnTo>
                  <a:pt x="0" y="29422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9" name="Freeform 9"/>
          <p:cNvSpPr/>
          <p:nvPr/>
        </p:nvSpPr>
        <p:spPr>
          <a:xfrm>
            <a:off x="361476" y="3091966"/>
            <a:ext cx="9428581" cy="5265114"/>
          </a:xfrm>
          <a:custGeom>
            <a:avLst/>
            <a:gdLst/>
            <a:ahLst/>
            <a:cxnLst/>
            <a:rect l="l" t="t" r="r" b="b"/>
            <a:pathLst>
              <a:path w="9428581" h="5265114">
                <a:moveTo>
                  <a:pt x="0" y="0"/>
                </a:moveTo>
                <a:lnTo>
                  <a:pt x="9428580" y="0"/>
                </a:lnTo>
                <a:lnTo>
                  <a:pt x="9428580" y="5265114"/>
                </a:lnTo>
                <a:lnTo>
                  <a:pt x="0" y="526511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ko-KR" altLang="en-US" dirty="0"/>
          </a:p>
        </p:txBody>
      </p:sp>
      <p:sp>
        <p:nvSpPr>
          <p:cNvPr id="10" name="Freeform 10"/>
          <p:cNvSpPr/>
          <p:nvPr/>
        </p:nvSpPr>
        <p:spPr>
          <a:xfrm>
            <a:off x="10047926" y="3438411"/>
            <a:ext cx="8040567" cy="4165114"/>
          </a:xfrm>
          <a:custGeom>
            <a:avLst/>
            <a:gdLst/>
            <a:ahLst/>
            <a:cxnLst/>
            <a:rect l="l" t="t" r="r" b="b"/>
            <a:pathLst>
              <a:path w="8040567" h="4165114">
                <a:moveTo>
                  <a:pt x="0" y="0"/>
                </a:moveTo>
                <a:lnTo>
                  <a:pt x="8040568" y="0"/>
                </a:lnTo>
                <a:lnTo>
                  <a:pt x="8040568" y="4165113"/>
                </a:lnTo>
                <a:lnTo>
                  <a:pt x="0" y="416511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1" name="TextBox 11"/>
          <p:cNvSpPr txBox="1"/>
          <p:nvPr/>
        </p:nvSpPr>
        <p:spPr>
          <a:xfrm>
            <a:off x="4543721" y="746856"/>
            <a:ext cx="9200557" cy="10875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 err="1">
                <a:solidFill>
                  <a:srgbClr val="000000"/>
                </a:solidFill>
                <a:latin typeface="Algerian" panose="04020705040A02060702" pitchFamily="82" charset="0"/>
                <a:ea typeface="맑은 고딕 Bold"/>
              </a:rPr>
              <a:t>지역</a:t>
            </a:r>
            <a:r>
              <a:rPr lang="en-US" sz="6607" dirty="0">
                <a:solidFill>
                  <a:srgbClr val="000000"/>
                </a:solidFill>
                <a:latin typeface="Algerian" panose="04020705040A02060702" pitchFamily="82" charset="0"/>
                <a:ea typeface="맑은 고딕 Bold"/>
              </a:rPr>
              <a:t> </a:t>
            </a:r>
            <a:r>
              <a:rPr lang="en-US" sz="6607" dirty="0" err="1">
                <a:solidFill>
                  <a:srgbClr val="000000"/>
                </a:solidFill>
                <a:latin typeface="Algerian" panose="04020705040A02060702" pitchFamily="82" charset="0"/>
                <a:ea typeface="맑은 고딕 Bold"/>
              </a:rPr>
              <a:t>피시방</a:t>
            </a:r>
            <a:endParaRPr lang="en-US" sz="6607" dirty="0">
              <a:solidFill>
                <a:srgbClr val="000000"/>
              </a:solidFill>
              <a:latin typeface="Algerian" panose="04020705040A02060702" pitchFamily="82" charset="0"/>
              <a:ea typeface="맑은 고딕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-3810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5" name="Freeform 5"/>
          <p:cNvSpPr/>
          <p:nvPr/>
        </p:nvSpPr>
        <p:spPr>
          <a:xfrm>
            <a:off x="-1109662" y="-911620"/>
            <a:ext cx="2942276" cy="2942276"/>
          </a:xfrm>
          <a:custGeom>
            <a:avLst/>
            <a:gdLst/>
            <a:ahLst/>
            <a:cxnLst/>
            <a:rect l="l" t="t" r="r" b="b"/>
            <a:pathLst>
              <a:path w="2942276" h="2942276">
                <a:moveTo>
                  <a:pt x="0" y="0"/>
                </a:moveTo>
                <a:lnTo>
                  <a:pt x="2942276" y="0"/>
                </a:lnTo>
                <a:lnTo>
                  <a:pt x="2942276" y="2942276"/>
                </a:lnTo>
                <a:lnTo>
                  <a:pt x="0" y="29422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Freeform 6"/>
          <p:cNvSpPr/>
          <p:nvPr/>
        </p:nvSpPr>
        <p:spPr>
          <a:xfrm flipH="1">
            <a:off x="15561698" y="480251"/>
            <a:ext cx="3395204" cy="1049427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3395204" y="0"/>
                </a:moveTo>
                <a:lnTo>
                  <a:pt x="0" y="0"/>
                </a:lnTo>
                <a:lnTo>
                  <a:pt x="0" y="1049427"/>
                </a:lnTo>
                <a:lnTo>
                  <a:pt x="3395204" y="1049427"/>
                </a:lnTo>
                <a:lnTo>
                  <a:pt x="3395204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" name="Freeform 7"/>
          <p:cNvSpPr/>
          <p:nvPr/>
        </p:nvSpPr>
        <p:spPr>
          <a:xfrm>
            <a:off x="2197" y="2279897"/>
            <a:ext cx="9410526" cy="6671177"/>
          </a:xfrm>
          <a:custGeom>
            <a:avLst/>
            <a:gdLst/>
            <a:ahLst/>
            <a:cxnLst/>
            <a:rect l="l" t="t" r="r" b="b"/>
            <a:pathLst>
              <a:path w="9410526" h="6671177">
                <a:moveTo>
                  <a:pt x="0" y="0"/>
                </a:moveTo>
                <a:lnTo>
                  <a:pt x="9410526" y="0"/>
                </a:lnTo>
                <a:lnTo>
                  <a:pt x="9410526" y="6671177"/>
                </a:lnTo>
                <a:lnTo>
                  <a:pt x="0" y="667117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r="-13082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8" name="Freeform 8"/>
          <p:cNvSpPr/>
          <p:nvPr/>
        </p:nvSpPr>
        <p:spPr>
          <a:xfrm>
            <a:off x="299864" y="2279897"/>
            <a:ext cx="8877474" cy="6671177"/>
          </a:xfrm>
          <a:custGeom>
            <a:avLst/>
            <a:gdLst/>
            <a:ahLst/>
            <a:cxnLst/>
            <a:rect l="l" t="t" r="r" b="b"/>
            <a:pathLst>
              <a:path w="8877474" h="6671177">
                <a:moveTo>
                  <a:pt x="0" y="0"/>
                </a:moveTo>
                <a:lnTo>
                  <a:pt x="8877474" y="0"/>
                </a:lnTo>
                <a:lnTo>
                  <a:pt x="8877474" y="6671176"/>
                </a:lnTo>
                <a:lnTo>
                  <a:pt x="0" y="667117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19993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9" name="Group 9"/>
          <p:cNvGrpSpPr/>
          <p:nvPr/>
        </p:nvGrpSpPr>
        <p:grpSpPr>
          <a:xfrm>
            <a:off x="5910979" y="687305"/>
            <a:ext cx="6466041" cy="1396854"/>
            <a:chOff x="0" y="0"/>
            <a:chExt cx="8621388" cy="1862471"/>
          </a:xfrm>
        </p:grpSpPr>
        <p:grpSp>
          <p:nvGrpSpPr>
            <p:cNvPr id="10" name="Group 10"/>
            <p:cNvGrpSpPr/>
            <p:nvPr/>
          </p:nvGrpSpPr>
          <p:grpSpPr>
            <a:xfrm>
              <a:off x="185478" y="0"/>
              <a:ext cx="8250433" cy="1862471"/>
              <a:chOff x="0" y="0"/>
              <a:chExt cx="1629715" cy="367896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1629715" cy="367896"/>
              </a:xfrm>
              <a:custGeom>
                <a:avLst/>
                <a:gdLst/>
                <a:ahLst/>
                <a:cxnLst/>
                <a:rect l="l" t="t" r="r" b="b"/>
                <a:pathLst>
                  <a:path w="1629715" h="367896">
                    <a:moveTo>
                      <a:pt x="0" y="0"/>
                    </a:moveTo>
                    <a:lnTo>
                      <a:pt x="1629715" y="0"/>
                    </a:lnTo>
                    <a:lnTo>
                      <a:pt x="1629715" y="367896"/>
                    </a:lnTo>
                    <a:lnTo>
                      <a:pt x="0" y="367896"/>
                    </a:lnTo>
                    <a:close/>
                  </a:path>
                </a:pathLst>
              </a:custGeom>
              <a:solidFill>
                <a:srgbClr val="DDDEDE"/>
              </a:solidFill>
              <a:ln w="38100" cap="sq">
                <a:solidFill>
                  <a:srgbClr val="F1F2F2"/>
                </a:solidFill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2" name="TextBox 12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 dirty="0">
                  <a:latin typeface="Algerian" panose="04020705040A02060702" pitchFamily="82" charset="0"/>
                </a:endParaRPr>
              </a:p>
            </p:txBody>
          </p:sp>
        </p:grpSp>
        <p:sp>
          <p:nvSpPr>
            <p:cNvPr id="13" name="TextBox 13"/>
            <p:cNvSpPr txBox="1"/>
            <p:nvPr/>
          </p:nvSpPr>
          <p:spPr>
            <a:xfrm>
              <a:off x="0" y="139440"/>
              <a:ext cx="8621388" cy="14597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250"/>
                </a:lnSpc>
              </a:pPr>
              <a:r>
                <a:rPr lang="en-US" sz="6607" dirty="0" err="1">
                  <a:solidFill>
                    <a:srgbClr val="000000"/>
                  </a:solidFill>
                  <a:latin typeface="Algerian" panose="04020705040A02060702" pitchFamily="82" charset="0"/>
                  <a:ea typeface="맑은 고딕 Bold"/>
                </a:rPr>
                <a:t>지도</a:t>
              </a:r>
              <a:endParaRPr lang="en-US" sz="6607" dirty="0">
                <a:solidFill>
                  <a:srgbClr val="000000"/>
                </a:solidFill>
                <a:latin typeface="Algerian" panose="04020705040A02060702" pitchFamily="82" charset="0"/>
                <a:ea typeface="맑은 고딕 Bold"/>
              </a:endParaRPr>
            </a:p>
          </p:txBody>
        </p:sp>
      </p:grpSp>
      <p:sp>
        <p:nvSpPr>
          <p:cNvPr id="14" name="Freeform 14"/>
          <p:cNvSpPr/>
          <p:nvPr/>
        </p:nvSpPr>
        <p:spPr>
          <a:xfrm>
            <a:off x="9217588" y="3940783"/>
            <a:ext cx="9000647" cy="638109"/>
          </a:xfrm>
          <a:custGeom>
            <a:avLst/>
            <a:gdLst/>
            <a:ahLst/>
            <a:cxnLst/>
            <a:rect l="l" t="t" r="r" b="b"/>
            <a:pathLst>
              <a:path w="9000647" h="638109">
                <a:moveTo>
                  <a:pt x="0" y="0"/>
                </a:moveTo>
                <a:lnTo>
                  <a:pt x="9000647" y="0"/>
                </a:lnTo>
                <a:lnTo>
                  <a:pt x="9000647" y="638109"/>
                </a:lnTo>
                <a:lnTo>
                  <a:pt x="0" y="63810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11147" r="-11147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5" name="Freeform 15"/>
          <p:cNvSpPr/>
          <p:nvPr/>
        </p:nvSpPr>
        <p:spPr>
          <a:xfrm>
            <a:off x="9217588" y="5404901"/>
            <a:ext cx="8716475" cy="2456125"/>
          </a:xfrm>
          <a:custGeom>
            <a:avLst/>
            <a:gdLst/>
            <a:ahLst/>
            <a:cxnLst/>
            <a:rect l="l" t="t" r="r" b="b"/>
            <a:pathLst>
              <a:path w="8716475" h="2456125">
                <a:moveTo>
                  <a:pt x="0" y="0"/>
                </a:moveTo>
                <a:lnTo>
                  <a:pt x="8716476" y="0"/>
                </a:lnTo>
                <a:lnTo>
                  <a:pt x="8716476" y="2456125"/>
                </a:lnTo>
                <a:lnTo>
                  <a:pt x="0" y="2456125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  <p:bldP spid="14" grpId="0" animBg="1"/>
      <p:bldP spid="1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-11759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5" name="Freeform 5"/>
          <p:cNvSpPr/>
          <p:nvPr/>
        </p:nvSpPr>
        <p:spPr>
          <a:xfrm>
            <a:off x="-1109662" y="-911620"/>
            <a:ext cx="2942276" cy="2942276"/>
          </a:xfrm>
          <a:custGeom>
            <a:avLst/>
            <a:gdLst/>
            <a:ahLst/>
            <a:cxnLst/>
            <a:rect l="l" t="t" r="r" b="b"/>
            <a:pathLst>
              <a:path w="2942276" h="2942276">
                <a:moveTo>
                  <a:pt x="0" y="0"/>
                </a:moveTo>
                <a:lnTo>
                  <a:pt x="2942276" y="0"/>
                </a:lnTo>
                <a:lnTo>
                  <a:pt x="2942276" y="2942276"/>
                </a:lnTo>
                <a:lnTo>
                  <a:pt x="0" y="29422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Freeform 6"/>
          <p:cNvSpPr/>
          <p:nvPr/>
        </p:nvSpPr>
        <p:spPr>
          <a:xfrm>
            <a:off x="178668" y="2428553"/>
            <a:ext cx="8010239" cy="6028154"/>
          </a:xfrm>
          <a:custGeom>
            <a:avLst/>
            <a:gdLst/>
            <a:ahLst/>
            <a:cxnLst/>
            <a:rect l="l" t="t" r="r" b="b"/>
            <a:pathLst>
              <a:path w="8010239" h="6028154">
                <a:moveTo>
                  <a:pt x="0" y="0"/>
                </a:moveTo>
                <a:lnTo>
                  <a:pt x="8010239" y="0"/>
                </a:lnTo>
                <a:lnTo>
                  <a:pt x="8010239" y="6028153"/>
                </a:lnTo>
                <a:lnTo>
                  <a:pt x="0" y="602815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6991" r="-16991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7" name="Group 7"/>
          <p:cNvGrpSpPr/>
          <p:nvPr/>
        </p:nvGrpSpPr>
        <p:grpSpPr>
          <a:xfrm>
            <a:off x="5910979" y="687305"/>
            <a:ext cx="6466041" cy="1396854"/>
            <a:chOff x="0" y="0"/>
            <a:chExt cx="8621388" cy="1862471"/>
          </a:xfrm>
        </p:grpSpPr>
        <p:grpSp>
          <p:nvGrpSpPr>
            <p:cNvPr id="8" name="Group 8"/>
            <p:cNvGrpSpPr/>
            <p:nvPr/>
          </p:nvGrpSpPr>
          <p:grpSpPr>
            <a:xfrm>
              <a:off x="185478" y="0"/>
              <a:ext cx="8250433" cy="1862471"/>
              <a:chOff x="0" y="0"/>
              <a:chExt cx="1629715" cy="367896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1629715" cy="367896"/>
              </a:xfrm>
              <a:custGeom>
                <a:avLst/>
                <a:gdLst/>
                <a:ahLst/>
                <a:cxnLst/>
                <a:rect l="l" t="t" r="r" b="b"/>
                <a:pathLst>
                  <a:path w="1629715" h="367896">
                    <a:moveTo>
                      <a:pt x="0" y="0"/>
                    </a:moveTo>
                    <a:lnTo>
                      <a:pt x="1629715" y="0"/>
                    </a:lnTo>
                    <a:lnTo>
                      <a:pt x="1629715" y="367896"/>
                    </a:lnTo>
                    <a:lnTo>
                      <a:pt x="0" y="367896"/>
                    </a:lnTo>
                    <a:close/>
                  </a:path>
                </a:pathLst>
              </a:custGeom>
              <a:solidFill>
                <a:srgbClr val="DDDEDE"/>
              </a:solidFill>
              <a:ln w="38100" cap="sq">
                <a:solidFill>
                  <a:srgbClr val="F1F2F2"/>
                </a:solidFill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0" name="TextBox 10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 dirty="0">
                  <a:latin typeface="Algerian" panose="04020705040A02060702" pitchFamily="82" charset="0"/>
                </a:endParaRPr>
              </a:p>
            </p:txBody>
          </p:sp>
        </p:grpSp>
        <p:sp>
          <p:nvSpPr>
            <p:cNvPr id="11" name="TextBox 11"/>
            <p:cNvSpPr txBox="1"/>
            <p:nvPr/>
          </p:nvSpPr>
          <p:spPr>
            <a:xfrm>
              <a:off x="0" y="139440"/>
              <a:ext cx="8621388" cy="14597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250"/>
                </a:lnSpc>
              </a:pPr>
              <a:r>
                <a:rPr lang="en-US" sz="6607" dirty="0" err="1">
                  <a:solidFill>
                    <a:srgbClr val="000000"/>
                  </a:solidFill>
                  <a:latin typeface="Algerian" panose="04020705040A02060702" pitchFamily="82" charset="0"/>
                  <a:ea typeface="맑은 고딕 Bold"/>
                </a:rPr>
                <a:t>지도</a:t>
              </a:r>
              <a:endParaRPr lang="en-US" sz="6607" dirty="0">
                <a:solidFill>
                  <a:srgbClr val="000000"/>
                </a:solidFill>
                <a:latin typeface="Algerian" panose="04020705040A02060702" pitchFamily="82" charset="0"/>
                <a:ea typeface="맑은 고딕 Bold"/>
              </a:endParaRPr>
            </a:p>
          </p:txBody>
        </p:sp>
      </p:grpSp>
      <p:sp>
        <p:nvSpPr>
          <p:cNvPr id="12" name="Freeform 12"/>
          <p:cNvSpPr/>
          <p:nvPr/>
        </p:nvSpPr>
        <p:spPr>
          <a:xfrm>
            <a:off x="8438740" y="2671949"/>
            <a:ext cx="9628799" cy="3314436"/>
          </a:xfrm>
          <a:custGeom>
            <a:avLst/>
            <a:gdLst/>
            <a:ahLst/>
            <a:cxnLst/>
            <a:rect l="l" t="t" r="r" b="b"/>
            <a:pathLst>
              <a:path w="9628799" h="3314436">
                <a:moveTo>
                  <a:pt x="0" y="0"/>
                </a:moveTo>
                <a:lnTo>
                  <a:pt x="9628799" y="0"/>
                </a:lnTo>
                <a:lnTo>
                  <a:pt x="9628799" y="3314436"/>
                </a:lnTo>
                <a:lnTo>
                  <a:pt x="0" y="331443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3" name="Freeform 13"/>
          <p:cNvSpPr/>
          <p:nvPr/>
        </p:nvSpPr>
        <p:spPr>
          <a:xfrm>
            <a:off x="8842860" y="6051483"/>
            <a:ext cx="8820560" cy="2684518"/>
          </a:xfrm>
          <a:custGeom>
            <a:avLst/>
            <a:gdLst/>
            <a:ahLst/>
            <a:cxnLst/>
            <a:rect l="l" t="t" r="r" b="b"/>
            <a:pathLst>
              <a:path w="8820560" h="2684518">
                <a:moveTo>
                  <a:pt x="0" y="0"/>
                </a:moveTo>
                <a:lnTo>
                  <a:pt x="8820560" y="0"/>
                </a:lnTo>
                <a:lnTo>
                  <a:pt x="8820560" y="2684519"/>
                </a:lnTo>
                <a:lnTo>
                  <a:pt x="0" y="268451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2" grpId="0" animBg="1"/>
      <p:bldP spid="1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5" name="Freeform 5"/>
          <p:cNvSpPr/>
          <p:nvPr/>
        </p:nvSpPr>
        <p:spPr>
          <a:xfrm>
            <a:off x="-1109662" y="-911620"/>
            <a:ext cx="2942276" cy="2942276"/>
          </a:xfrm>
          <a:custGeom>
            <a:avLst/>
            <a:gdLst/>
            <a:ahLst/>
            <a:cxnLst/>
            <a:rect l="l" t="t" r="r" b="b"/>
            <a:pathLst>
              <a:path w="2942276" h="2942276">
                <a:moveTo>
                  <a:pt x="0" y="0"/>
                </a:moveTo>
                <a:lnTo>
                  <a:pt x="2942276" y="0"/>
                </a:lnTo>
                <a:lnTo>
                  <a:pt x="2942276" y="2942276"/>
                </a:lnTo>
                <a:lnTo>
                  <a:pt x="0" y="29422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Freeform 6"/>
          <p:cNvSpPr/>
          <p:nvPr/>
        </p:nvSpPr>
        <p:spPr>
          <a:xfrm>
            <a:off x="1470279" y="2656835"/>
            <a:ext cx="15347441" cy="6157795"/>
          </a:xfrm>
          <a:custGeom>
            <a:avLst/>
            <a:gdLst/>
            <a:ahLst/>
            <a:cxnLst/>
            <a:rect l="l" t="t" r="r" b="b"/>
            <a:pathLst>
              <a:path w="15347441" h="6157795">
                <a:moveTo>
                  <a:pt x="0" y="0"/>
                </a:moveTo>
                <a:lnTo>
                  <a:pt x="15347442" y="0"/>
                </a:lnTo>
                <a:lnTo>
                  <a:pt x="15347442" y="6157795"/>
                </a:lnTo>
                <a:lnTo>
                  <a:pt x="0" y="615779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" name="Freeform 7"/>
          <p:cNvSpPr/>
          <p:nvPr/>
        </p:nvSpPr>
        <p:spPr>
          <a:xfrm>
            <a:off x="2362200" y="5219700"/>
            <a:ext cx="2819400" cy="1293895"/>
          </a:xfrm>
          <a:custGeom>
            <a:avLst/>
            <a:gdLst/>
            <a:ahLst/>
            <a:cxnLst/>
            <a:rect l="l" t="t" r="r" b="b"/>
            <a:pathLst>
              <a:path w="4894796" h="5958009">
                <a:moveTo>
                  <a:pt x="0" y="0"/>
                </a:moveTo>
                <a:lnTo>
                  <a:pt x="4894796" y="0"/>
                </a:lnTo>
                <a:lnTo>
                  <a:pt x="4894796" y="5958009"/>
                </a:lnTo>
                <a:lnTo>
                  <a:pt x="0" y="595800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31635" t="-197350" r="-47851" b="-178561"/>
            </a:stretch>
          </a:blipFill>
        </p:spPr>
        <p:txBody>
          <a:bodyPr/>
          <a:lstStyle/>
          <a:p>
            <a:endParaRPr lang="ko-KR" altLang="en-US" dirty="0"/>
          </a:p>
        </p:txBody>
      </p:sp>
      <p:sp>
        <p:nvSpPr>
          <p:cNvPr id="8" name="Freeform 8"/>
          <p:cNvSpPr/>
          <p:nvPr/>
        </p:nvSpPr>
        <p:spPr>
          <a:xfrm>
            <a:off x="5454341" y="3170972"/>
            <a:ext cx="11547209" cy="747095"/>
          </a:xfrm>
          <a:custGeom>
            <a:avLst/>
            <a:gdLst/>
            <a:ahLst/>
            <a:cxnLst/>
            <a:rect l="l" t="t" r="r" b="b"/>
            <a:pathLst>
              <a:path w="11547209" h="747095">
                <a:moveTo>
                  <a:pt x="0" y="0"/>
                </a:moveTo>
                <a:lnTo>
                  <a:pt x="11547210" y="0"/>
                </a:lnTo>
                <a:lnTo>
                  <a:pt x="11547210" y="747095"/>
                </a:lnTo>
                <a:lnTo>
                  <a:pt x="0" y="74709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  <a:ln w="28575">
            <a:solidFill>
              <a:schemeClr val="tx1"/>
            </a:solidFill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9" name="Group 9"/>
          <p:cNvGrpSpPr/>
          <p:nvPr/>
        </p:nvGrpSpPr>
        <p:grpSpPr>
          <a:xfrm>
            <a:off x="4543721" y="687305"/>
            <a:ext cx="9200557" cy="1730229"/>
            <a:chOff x="0" y="0"/>
            <a:chExt cx="12267410" cy="2306971"/>
          </a:xfrm>
        </p:grpSpPr>
        <p:grpSp>
          <p:nvGrpSpPr>
            <p:cNvPr id="10" name="Group 10"/>
            <p:cNvGrpSpPr/>
            <p:nvPr/>
          </p:nvGrpSpPr>
          <p:grpSpPr>
            <a:xfrm>
              <a:off x="239759" y="0"/>
              <a:ext cx="11765733" cy="2306971"/>
              <a:chOff x="0" y="0"/>
              <a:chExt cx="2324095" cy="455698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2324095" cy="455698"/>
              </a:xfrm>
              <a:custGeom>
                <a:avLst/>
                <a:gdLst/>
                <a:ahLst/>
                <a:cxnLst/>
                <a:rect l="l" t="t" r="r" b="b"/>
                <a:pathLst>
                  <a:path w="2324095" h="455698">
                    <a:moveTo>
                      <a:pt x="0" y="0"/>
                    </a:moveTo>
                    <a:lnTo>
                      <a:pt x="2324095" y="0"/>
                    </a:lnTo>
                    <a:lnTo>
                      <a:pt x="2324095" y="455698"/>
                    </a:lnTo>
                    <a:lnTo>
                      <a:pt x="0" y="455698"/>
                    </a:lnTo>
                    <a:close/>
                  </a:path>
                </a:pathLst>
              </a:custGeom>
              <a:solidFill>
                <a:srgbClr val="DDDEDE"/>
              </a:solidFill>
              <a:ln w="38100" cap="sq">
                <a:solidFill>
                  <a:srgbClr val="F1F2F2"/>
                </a:solidFill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2" name="TextBox 12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 dirty="0">
                  <a:latin typeface="Algerian" panose="04020705040A02060702" pitchFamily="82" charset="0"/>
                </a:endParaRPr>
              </a:p>
            </p:txBody>
          </p:sp>
        </p:grpSp>
        <p:sp>
          <p:nvSpPr>
            <p:cNvPr id="13" name="TextBox 13"/>
            <p:cNvSpPr txBox="1"/>
            <p:nvPr/>
          </p:nvSpPr>
          <p:spPr>
            <a:xfrm>
              <a:off x="0" y="331368"/>
              <a:ext cx="12267410" cy="14500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250"/>
                </a:lnSpc>
              </a:pPr>
              <a:r>
                <a:rPr lang="en-US" sz="6607" dirty="0" err="1">
                  <a:solidFill>
                    <a:srgbClr val="000000"/>
                  </a:solidFill>
                  <a:latin typeface="Algerian" panose="04020705040A02060702" pitchFamily="82" charset="0"/>
                  <a:ea typeface="맑은 고딕 Bold"/>
                </a:rPr>
                <a:t>피시방</a:t>
              </a:r>
              <a:r>
                <a:rPr lang="en-US" sz="6607" dirty="0">
                  <a:solidFill>
                    <a:srgbClr val="000000"/>
                  </a:solidFill>
                  <a:latin typeface="Algerian" panose="04020705040A02060702" pitchFamily="82" charset="0"/>
                  <a:ea typeface="맑은 고딕 Bold"/>
                </a:rPr>
                <a:t> </a:t>
              </a:r>
              <a:r>
                <a:rPr lang="en-US" sz="6607" dirty="0" err="1">
                  <a:solidFill>
                    <a:srgbClr val="000000"/>
                  </a:solidFill>
                  <a:latin typeface="Algerian" panose="04020705040A02060702" pitchFamily="82" charset="0"/>
                  <a:ea typeface="맑은 고딕 Bold"/>
                </a:rPr>
                <a:t>좌석</a:t>
              </a:r>
              <a:r>
                <a:rPr lang="en-US" sz="6607" dirty="0">
                  <a:solidFill>
                    <a:srgbClr val="000000"/>
                  </a:solidFill>
                  <a:latin typeface="Algerian" panose="04020705040A02060702" pitchFamily="82" charset="0"/>
                  <a:ea typeface="맑은 고딕 Bold"/>
                </a:rPr>
                <a:t> </a:t>
              </a:r>
              <a:r>
                <a:rPr lang="en-US" sz="6607" dirty="0" err="1">
                  <a:solidFill>
                    <a:srgbClr val="000000"/>
                  </a:solidFill>
                  <a:latin typeface="Algerian" panose="04020705040A02060702" pitchFamily="82" charset="0"/>
                  <a:ea typeface="맑은 고딕 Bold"/>
                </a:rPr>
                <a:t>예약</a:t>
              </a:r>
              <a:r>
                <a:rPr lang="en-US" sz="6607" dirty="0">
                  <a:solidFill>
                    <a:srgbClr val="000000"/>
                  </a:solidFill>
                  <a:latin typeface="Algerian" panose="04020705040A02060702" pitchFamily="82" charset="0"/>
                  <a:ea typeface="맑은 고딕 Bold"/>
                </a:rPr>
                <a:t> </a:t>
              </a:r>
              <a:r>
                <a:rPr lang="en-US" sz="6607" dirty="0" err="1">
                  <a:solidFill>
                    <a:srgbClr val="000000"/>
                  </a:solidFill>
                  <a:latin typeface="Algerian" panose="04020705040A02060702" pitchFamily="82" charset="0"/>
                  <a:ea typeface="맑은 고딕 Bold"/>
                </a:rPr>
                <a:t>페이지</a:t>
              </a:r>
              <a:endParaRPr lang="en-US" sz="6607" dirty="0">
                <a:solidFill>
                  <a:srgbClr val="000000"/>
                </a:solidFill>
                <a:latin typeface="Algerian" panose="04020705040A02060702" pitchFamily="82" charset="0"/>
                <a:ea typeface="맑은 고딕 Bold"/>
              </a:endParaRPr>
            </a:p>
          </p:txBody>
        </p:sp>
      </p:grpSp>
      <p:pic>
        <p:nvPicPr>
          <p:cNvPr id="14" name="그림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866976" y="4058544"/>
            <a:ext cx="5248275" cy="60198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-49857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5" name="Freeform 5"/>
          <p:cNvSpPr/>
          <p:nvPr/>
        </p:nvSpPr>
        <p:spPr>
          <a:xfrm>
            <a:off x="-1109662" y="-911620"/>
            <a:ext cx="2942276" cy="2942276"/>
          </a:xfrm>
          <a:custGeom>
            <a:avLst/>
            <a:gdLst/>
            <a:ahLst/>
            <a:cxnLst/>
            <a:rect l="l" t="t" r="r" b="b"/>
            <a:pathLst>
              <a:path w="2942276" h="2942276">
                <a:moveTo>
                  <a:pt x="0" y="0"/>
                </a:moveTo>
                <a:lnTo>
                  <a:pt x="2942276" y="0"/>
                </a:lnTo>
                <a:lnTo>
                  <a:pt x="2942276" y="2942276"/>
                </a:lnTo>
                <a:lnTo>
                  <a:pt x="0" y="29422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Freeform 6"/>
          <p:cNvSpPr/>
          <p:nvPr/>
        </p:nvSpPr>
        <p:spPr>
          <a:xfrm flipH="1">
            <a:off x="15561698" y="480251"/>
            <a:ext cx="3395204" cy="1049427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3395204" y="0"/>
                </a:moveTo>
                <a:lnTo>
                  <a:pt x="0" y="0"/>
                </a:lnTo>
                <a:lnTo>
                  <a:pt x="0" y="1049427"/>
                </a:lnTo>
                <a:lnTo>
                  <a:pt x="3395204" y="1049427"/>
                </a:lnTo>
                <a:lnTo>
                  <a:pt x="3395204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7" name="Group 7"/>
          <p:cNvGrpSpPr/>
          <p:nvPr/>
        </p:nvGrpSpPr>
        <p:grpSpPr>
          <a:xfrm>
            <a:off x="4066632" y="-34948"/>
            <a:ext cx="9200556" cy="3230762"/>
            <a:chOff x="0" y="-192881"/>
            <a:chExt cx="12267410" cy="4307681"/>
          </a:xfrm>
        </p:grpSpPr>
        <p:sp>
          <p:nvSpPr>
            <p:cNvPr id="10" name="TextBox 10"/>
            <p:cNvSpPr txBox="1"/>
            <p:nvPr/>
          </p:nvSpPr>
          <p:spPr>
            <a:xfrm>
              <a:off x="239759" y="-192881"/>
              <a:ext cx="4114802" cy="43076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 dirty="0">
                <a:latin typeface="Algerian" panose="04020705040A02060702" pitchFamily="82" charset="0"/>
              </a:endParaRP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331368"/>
              <a:ext cx="12267410" cy="14597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250"/>
                </a:lnSpc>
              </a:pPr>
              <a:r>
                <a:rPr lang="ko-KR" altLang="en-US" sz="6607" dirty="0" err="1">
                  <a:solidFill>
                    <a:srgbClr val="000000"/>
                  </a:solidFill>
                  <a:latin typeface="Cooper Black" panose="0208090404030B020404" pitchFamily="18" charset="0"/>
                  <a:ea typeface="맑은 고딕 Bold"/>
                </a:rPr>
                <a:t>메뉴페이지</a:t>
              </a:r>
              <a:endParaRPr lang="en-US" sz="6607" dirty="0">
                <a:solidFill>
                  <a:srgbClr val="000000"/>
                </a:solidFill>
                <a:latin typeface="Cooper Black" panose="0208090404030B020404" pitchFamily="18" charset="0"/>
              </a:endParaRPr>
            </a:p>
          </p:txBody>
        </p:sp>
      </p:grpSp>
      <p:sp>
        <p:nvSpPr>
          <p:cNvPr id="12" name="Freeform 12"/>
          <p:cNvSpPr/>
          <p:nvPr/>
        </p:nvSpPr>
        <p:spPr>
          <a:xfrm>
            <a:off x="-38892" y="2943078"/>
            <a:ext cx="8735492" cy="3986494"/>
          </a:xfrm>
          <a:custGeom>
            <a:avLst/>
            <a:gdLst/>
            <a:ahLst/>
            <a:cxnLst/>
            <a:rect l="l" t="t" r="r" b="b"/>
            <a:pathLst>
              <a:path w="8735492" h="3986494">
                <a:moveTo>
                  <a:pt x="0" y="0"/>
                </a:moveTo>
                <a:lnTo>
                  <a:pt x="8735492" y="0"/>
                </a:lnTo>
                <a:lnTo>
                  <a:pt x="8735492" y="3986494"/>
                </a:lnTo>
                <a:lnTo>
                  <a:pt x="0" y="398649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1629" b="-1629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3" name="Freeform 13"/>
          <p:cNvSpPr/>
          <p:nvPr/>
        </p:nvSpPr>
        <p:spPr>
          <a:xfrm>
            <a:off x="8557277" y="2701316"/>
            <a:ext cx="9552508" cy="4044409"/>
          </a:xfrm>
          <a:custGeom>
            <a:avLst/>
            <a:gdLst/>
            <a:ahLst/>
            <a:cxnLst/>
            <a:rect l="l" t="t" r="r" b="b"/>
            <a:pathLst>
              <a:path w="9552508" h="4044409">
                <a:moveTo>
                  <a:pt x="0" y="0"/>
                </a:moveTo>
                <a:lnTo>
                  <a:pt x="9552508" y="0"/>
                </a:lnTo>
                <a:lnTo>
                  <a:pt x="9552508" y="4044409"/>
                </a:lnTo>
                <a:lnTo>
                  <a:pt x="0" y="404440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4" name="Freeform 14"/>
          <p:cNvSpPr/>
          <p:nvPr/>
        </p:nvSpPr>
        <p:spPr>
          <a:xfrm>
            <a:off x="8526229" y="2573106"/>
            <a:ext cx="9552508" cy="5169147"/>
          </a:xfrm>
          <a:custGeom>
            <a:avLst/>
            <a:gdLst/>
            <a:ahLst/>
            <a:cxnLst/>
            <a:rect l="l" t="t" r="r" b="b"/>
            <a:pathLst>
              <a:path w="9552508" h="5169147">
                <a:moveTo>
                  <a:pt x="0" y="0"/>
                </a:moveTo>
                <a:lnTo>
                  <a:pt x="9552508" y="0"/>
                </a:lnTo>
                <a:lnTo>
                  <a:pt x="9552508" y="5169148"/>
                </a:lnTo>
                <a:lnTo>
                  <a:pt x="0" y="516914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8" name="Freeform 18"/>
          <p:cNvSpPr/>
          <p:nvPr/>
        </p:nvSpPr>
        <p:spPr>
          <a:xfrm>
            <a:off x="2617791" y="7719445"/>
            <a:ext cx="11430947" cy="1709165"/>
          </a:xfrm>
          <a:custGeom>
            <a:avLst/>
            <a:gdLst/>
            <a:ahLst/>
            <a:cxnLst/>
            <a:rect l="l" t="t" r="r" b="b"/>
            <a:pathLst>
              <a:path w="11430947" h="1709165">
                <a:moveTo>
                  <a:pt x="0" y="0"/>
                </a:moveTo>
                <a:lnTo>
                  <a:pt x="11430947" y="0"/>
                </a:lnTo>
                <a:lnTo>
                  <a:pt x="11430947" y="1709165"/>
                </a:lnTo>
                <a:lnTo>
                  <a:pt x="0" y="1709165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2023" r="-2023"/>
            </a:stretch>
          </a:blipFill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139012" y="687305"/>
            <a:ext cx="8009976" cy="1730229"/>
            <a:chOff x="0" y="0"/>
            <a:chExt cx="2109623" cy="45569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DDDEDE"/>
            </a:solidFill>
            <a:ln w="38100" cap="sq">
              <a:solidFill>
                <a:srgbClr val="F1F2F2"/>
              </a:solidFill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 dirty="0">
                <a:latin typeface="Algerian" panose="04020705040A02060702" pitchFamily="82" charset="0"/>
              </a:endParaRPr>
            </a:p>
          </p:txBody>
        </p:sp>
      </p:grpSp>
      <p:sp>
        <p:nvSpPr>
          <p:cNvPr id="8" name="Freeform 8"/>
          <p:cNvSpPr/>
          <p:nvPr/>
        </p:nvSpPr>
        <p:spPr>
          <a:xfrm>
            <a:off x="15824275" y="6533193"/>
            <a:ext cx="1949375" cy="1949375"/>
          </a:xfrm>
          <a:custGeom>
            <a:avLst/>
            <a:gdLst/>
            <a:ahLst/>
            <a:cxnLst/>
            <a:rect l="l" t="t" r="r" b="b"/>
            <a:pathLst>
              <a:path w="1949375" h="1949375">
                <a:moveTo>
                  <a:pt x="0" y="0"/>
                </a:moveTo>
                <a:lnTo>
                  <a:pt x="1949375" y="0"/>
                </a:lnTo>
                <a:lnTo>
                  <a:pt x="1949375" y="1949375"/>
                </a:lnTo>
                <a:lnTo>
                  <a:pt x="0" y="19493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9" name="Freeform 9"/>
          <p:cNvSpPr/>
          <p:nvPr/>
        </p:nvSpPr>
        <p:spPr>
          <a:xfrm>
            <a:off x="-668902" y="1028700"/>
            <a:ext cx="3395204" cy="1049427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0" name="Freeform 10"/>
          <p:cNvSpPr/>
          <p:nvPr/>
        </p:nvSpPr>
        <p:spPr>
          <a:xfrm>
            <a:off x="2103963" y="3104201"/>
            <a:ext cx="7306563" cy="5396549"/>
          </a:xfrm>
          <a:custGeom>
            <a:avLst/>
            <a:gdLst/>
            <a:ahLst/>
            <a:cxnLst/>
            <a:rect l="l" t="t" r="r" b="b"/>
            <a:pathLst>
              <a:path w="7306563" h="5396549">
                <a:moveTo>
                  <a:pt x="0" y="0"/>
                </a:moveTo>
                <a:lnTo>
                  <a:pt x="7306563" y="0"/>
                </a:lnTo>
                <a:lnTo>
                  <a:pt x="7306563" y="5396549"/>
                </a:lnTo>
                <a:lnTo>
                  <a:pt x="0" y="539654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2" name="TextBox 12"/>
          <p:cNvSpPr txBox="1"/>
          <p:nvPr/>
        </p:nvSpPr>
        <p:spPr>
          <a:xfrm>
            <a:off x="4543721" y="904875"/>
            <a:ext cx="9200557" cy="11257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 err="1">
                <a:solidFill>
                  <a:srgbClr val="000000"/>
                </a:solidFill>
                <a:latin typeface="Algerian" panose="04020705040A02060702" pitchFamily="82" charset="0"/>
                <a:ea typeface="맑은 고딕 Bold"/>
              </a:rPr>
              <a:t>마이페이지</a:t>
            </a:r>
            <a:endParaRPr lang="en-US" sz="6607" dirty="0">
              <a:solidFill>
                <a:srgbClr val="000000"/>
              </a:solidFill>
              <a:latin typeface="Algerian" panose="04020705040A02060702" pitchFamily="82" charset="0"/>
              <a:ea typeface="맑은 고딕 Bold"/>
            </a:endParaRP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F79C577D-6240-C159-DCFB-15E9879F92F8}"/>
              </a:ext>
            </a:extLst>
          </p:cNvPr>
          <p:cNvSpPr txBox="1"/>
          <p:nvPr/>
        </p:nvSpPr>
        <p:spPr>
          <a:xfrm>
            <a:off x="10116167" y="3968204"/>
            <a:ext cx="4944297" cy="11926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250"/>
              </a:lnSpc>
            </a:pPr>
            <a:r>
              <a:rPr lang="en-US" altLang="ko-KR" sz="3200" dirty="0" smtClean="0">
                <a:solidFill>
                  <a:srgbClr val="000000"/>
                </a:solidFill>
                <a:latin typeface="Algerian" panose="04020705040A02060702" pitchFamily="82" charset="0"/>
                <a:ea typeface="맑은 고딕 Bold"/>
              </a:rPr>
              <a:t>1. </a:t>
            </a:r>
            <a:r>
              <a:rPr lang="ko-KR" altLang="en-US" sz="3200" dirty="0" smtClean="0">
                <a:solidFill>
                  <a:srgbClr val="000000"/>
                </a:solidFill>
                <a:latin typeface="Algerian" panose="04020705040A02060702" pitchFamily="82" charset="0"/>
                <a:ea typeface="맑은 고딕 Bold"/>
              </a:rPr>
              <a:t>개인정보 확인</a:t>
            </a:r>
            <a:endParaRPr lang="en-US" sz="3200" dirty="0">
              <a:solidFill>
                <a:srgbClr val="000000"/>
              </a:solidFill>
              <a:latin typeface="Algerian" panose="04020705040A02060702" pitchFamily="82" charset="0"/>
              <a:ea typeface="맑은 고딕 Bold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79C577D-6240-C159-DCFB-15E9879F92F8}"/>
              </a:ext>
            </a:extLst>
          </p:cNvPr>
          <p:cNvSpPr txBox="1"/>
          <p:nvPr/>
        </p:nvSpPr>
        <p:spPr>
          <a:xfrm>
            <a:off x="10116167" y="4823200"/>
            <a:ext cx="4944297" cy="11926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250"/>
              </a:lnSpc>
            </a:pPr>
            <a:r>
              <a:rPr lang="en-US" altLang="ko-KR" sz="3200" dirty="0">
                <a:solidFill>
                  <a:srgbClr val="000000"/>
                </a:solidFill>
                <a:latin typeface="Algerian" panose="04020705040A02060702" pitchFamily="82" charset="0"/>
                <a:ea typeface="맑은 고딕 Bold"/>
              </a:rPr>
              <a:t>2</a:t>
            </a:r>
            <a:r>
              <a:rPr lang="en-US" altLang="ko-KR" sz="3200" dirty="0" smtClean="0">
                <a:solidFill>
                  <a:srgbClr val="000000"/>
                </a:solidFill>
                <a:latin typeface="Algerian" panose="04020705040A02060702" pitchFamily="82" charset="0"/>
                <a:ea typeface="맑은 고딕 Bold"/>
              </a:rPr>
              <a:t>. </a:t>
            </a:r>
            <a:r>
              <a:rPr lang="ko-KR" altLang="en-US" sz="3200" dirty="0" smtClean="0">
                <a:solidFill>
                  <a:srgbClr val="000000"/>
                </a:solidFill>
                <a:latin typeface="Algerian" panose="04020705040A02060702" pitchFamily="82" charset="0"/>
                <a:ea typeface="맑은 고딕 Bold"/>
              </a:rPr>
              <a:t>개인정보 수정하기</a:t>
            </a:r>
            <a:endParaRPr lang="en-US" sz="3200" dirty="0">
              <a:solidFill>
                <a:srgbClr val="000000"/>
              </a:solidFill>
              <a:latin typeface="Algerian" panose="04020705040A02060702" pitchFamily="82" charset="0"/>
              <a:ea typeface="맑은 고딕 Bold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79C577D-6240-C159-DCFB-15E9879F92F8}"/>
              </a:ext>
            </a:extLst>
          </p:cNvPr>
          <p:cNvSpPr txBox="1"/>
          <p:nvPr/>
        </p:nvSpPr>
        <p:spPr>
          <a:xfrm>
            <a:off x="10116167" y="5678196"/>
            <a:ext cx="4944297" cy="11926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250"/>
              </a:lnSpc>
            </a:pPr>
            <a:r>
              <a:rPr lang="en-US" altLang="ko-KR" sz="3200" dirty="0" smtClean="0">
                <a:solidFill>
                  <a:srgbClr val="000000"/>
                </a:solidFill>
                <a:latin typeface="Algerian" panose="04020705040A02060702" pitchFamily="82" charset="0"/>
                <a:ea typeface="맑은 고딕 Bold"/>
              </a:rPr>
              <a:t>3. </a:t>
            </a:r>
            <a:r>
              <a:rPr lang="ko-KR" altLang="en-US" sz="3200" dirty="0" smtClean="0">
                <a:solidFill>
                  <a:srgbClr val="000000"/>
                </a:solidFill>
                <a:latin typeface="Algerian" panose="04020705040A02060702" pitchFamily="82" charset="0"/>
                <a:ea typeface="맑은 고딕 Bold"/>
              </a:rPr>
              <a:t>충전하기</a:t>
            </a:r>
            <a:endParaRPr lang="en-US" sz="3200" dirty="0">
              <a:solidFill>
                <a:srgbClr val="000000"/>
              </a:solidFill>
              <a:latin typeface="Algerian" panose="04020705040A02060702" pitchFamily="82" charset="0"/>
              <a:ea typeface="맑은 고딕 Bold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79C577D-6240-C159-DCFB-15E9879F92F8}"/>
              </a:ext>
            </a:extLst>
          </p:cNvPr>
          <p:cNvSpPr txBox="1"/>
          <p:nvPr/>
        </p:nvSpPr>
        <p:spPr>
          <a:xfrm>
            <a:off x="10116167" y="6533193"/>
            <a:ext cx="4944297" cy="11926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250"/>
              </a:lnSpc>
            </a:pPr>
            <a:r>
              <a:rPr lang="en-US" altLang="ko-KR" sz="3200" dirty="0">
                <a:solidFill>
                  <a:srgbClr val="000000"/>
                </a:solidFill>
                <a:latin typeface="Algerian" panose="04020705040A02060702" pitchFamily="82" charset="0"/>
                <a:ea typeface="맑은 고딕 Bold"/>
              </a:rPr>
              <a:t>4</a:t>
            </a:r>
            <a:r>
              <a:rPr lang="en-US" altLang="ko-KR" sz="3200" dirty="0" smtClean="0">
                <a:solidFill>
                  <a:srgbClr val="000000"/>
                </a:solidFill>
                <a:latin typeface="Algerian" panose="04020705040A02060702" pitchFamily="82" charset="0"/>
                <a:ea typeface="맑은 고딕 Bold"/>
              </a:rPr>
              <a:t>. </a:t>
            </a:r>
            <a:r>
              <a:rPr lang="ko-KR" altLang="en-US" sz="3200" dirty="0" err="1" smtClean="0">
                <a:solidFill>
                  <a:srgbClr val="000000"/>
                </a:solidFill>
                <a:latin typeface="Algerian" panose="04020705040A02060702" pitchFamily="82" charset="0"/>
                <a:ea typeface="맑은 고딕 Bold"/>
              </a:rPr>
              <a:t>결제내역</a:t>
            </a:r>
            <a:r>
              <a:rPr lang="ko-KR" altLang="en-US" sz="3200" dirty="0" smtClean="0">
                <a:solidFill>
                  <a:srgbClr val="000000"/>
                </a:solidFill>
                <a:latin typeface="Algerian" panose="04020705040A02060702" pitchFamily="82" charset="0"/>
                <a:ea typeface="맑은 고딕 Bold"/>
              </a:rPr>
              <a:t> 보기</a:t>
            </a:r>
            <a:endParaRPr lang="en-US" sz="3200" dirty="0">
              <a:solidFill>
                <a:srgbClr val="000000"/>
              </a:solidFill>
              <a:latin typeface="Algerian" panose="04020705040A02060702" pitchFamily="82" charset="0"/>
              <a:ea typeface="맑은 고딕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6" grpId="0"/>
      <p:bldP spid="1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/>
          <p:cNvGrpSpPr/>
          <p:nvPr/>
        </p:nvGrpSpPr>
        <p:grpSpPr>
          <a:xfrm>
            <a:off x="-2101123" y="0"/>
            <a:ext cx="23959638" cy="10287000"/>
            <a:chOff x="-1109662" y="0"/>
            <a:chExt cx="20507325" cy="10287000"/>
          </a:xfrm>
        </p:grpSpPr>
        <p:sp>
          <p:nvSpPr>
            <p:cNvPr id="41" name="Freeform 3"/>
            <p:cNvSpPr/>
            <p:nvPr/>
          </p:nvSpPr>
          <p:spPr>
            <a:xfrm>
              <a:off x="-1109662" y="0"/>
              <a:ext cx="10287000" cy="10287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 sz="3600"/>
            </a:p>
          </p:txBody>
        </p:sp>
        <p:sp>
          <p:nvSpPr>
            <p:cNvPr id="42" name="Freeform 4"/>
            <p:cNvSpPr/>
            <p:nvPr/>
          </p:nvSpPr>
          <p:spPr>
            <a:xfrm>
              <a:off x="9110663" y="0"/>
              <a:ext cx="10287000" cy="10287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 sz="3600"/>
            </a:p>
          </p:txBody>
        </p:sp>
      </p:grpSp>
      <p:sp>
        <p:nvSpPr>
          <p:cNvPr id="136" name="Google Shape;136;p2"/>
          <p:cNvSpPr txBox="1">
            <a:spLocks noGrp="1"/>
          </p:cNvSpPr>
          <p:nvPr>
            <p:ph type="title"/>
          </p:nvPr>
        </p:nvSpPr>
        <p:spPr>
          <a:xfrm>
            <a:off x="1057432" y="722016"/>
            <a:ext cx="15408000" cy="20223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82850" tIns="182850" rIns="182850" bIns="182850" rtlCol="0" anchor="t" anchorCtr="0">
            <a:noAutofit/>
          </a:bodyPr>
          <a:lstStyle/>
          <a:p>
            <a:pPr lvl="0"/>
            <a:r>
              <a:rPr lang="ko-KR" sz="5400" b="1" dirty="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목차</a:t>
            </a:r>
            <a:r>
              <a:rPr lang="ko-KR" dirty="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/>
            </a:r>
            <a:br>
              <a:rPr lang="ko-KR" dirty="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</a:br>
            <a:r>
              <a:rPr lang="en-US" altLang="ko-KR" sz="2800" b="1" dirty="0">
                <a:solidFill>
                  <a:schemeClr val="bg1">
                    <a:lumMod val="50000"/>
                  </a:schemeClr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   Index</a:t>
            </a:r>
          </a:p>
        </p:txBody>
      </p:sp>
      <p:sp>
        <p:nvSpPr>
          <p:cNvPr id="137" name="Google Shape;137;p2"/>
          <p:cNvSpPr txBox="1">
            <a:spLocks noGrp="1"/>
          </p:cNvSpPr>
          <p:nvPr>
            <p:ph type="title" idx="2"/>
          </p:nvPr>
        </p:nvSpPr>
        <p:spPr>
          <a:xfrm>
            <a:off x="113290" y="4638492"/>
            <a:ext cx="4399280" cy="110118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82850" tIns="182850" rIns="182850" bIns="182850" rtlCol="0" anchor="b" anchorCtr="0">
            <a:noAutofit/>
          </a:bodyPr>
          <a:lstStyle/>
          <a:p>
            <a:pPr lvl="0" algn="ctr">
              <a:buClr>
                <a:schemeClr val="dk1"/>
              </a:buClr>
            </a:pPr>
            <a:r>
              <a:rPr lang="ko-KR" altLang="en-US" sz="4800" b="1" dirty="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프로젝트 개요</a:t>
            </a:r>
          </a:p>
        </p:txBody>
      </p:sp>
      <p:sp>
        <p:nvSpPr>
          <p:cNvPr id="138" name="Google Shape;138;p2"/>
          <p:cNvSpPr txBox="1">
            <a:spLocks noGrp="1"/>
          </p:cNvSpPr>
          <p:nvPr>
            <p:ph type="title" idx="3"/>
          </p:nvPr>
        </p:nvSpPr>
        <p:spPr>
          <a:xfrm>
            <a:off x="5145235" y="4692826"/>
            <a:ext cx="3889274" cy="103522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82850" tIns="182850" rIns="182850" bIns="182850" rtlCol="0" anchor="b" anchorCtr="0">
            <a:noAutofit/>
          </a:bodyPr>
          <a:lstStyle/>
          <a:p>
            <a:pPr lvl="0" algn="ctr">
              <a:buClr>
                <a:schemeClr val="dk1"/>
              </a:buClr>
            </a:pPr>
            <a:r>
              <a:rPr lang="ko-KR" altLang="en-US" sz="4800" b="1" dirty="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기능 소개</a:t>
            </a:r>
          </a:p>
        </p:txBody>
      </p:sp>
      <p:sp>
        <p:nvSpPr>
          <p:cNvPr id="141" name="Google Shape;141;p2"/>
          <p:cNvSpPr txBox="1">
            <a:spLocks noGrp="1"/>
          </p:cNvSpPr>
          <p:nvPr>
            <p:ph type="title" idx="5"/>
          </p:nvPr>
        </p:nvSpPr>
        <p:spPr>
          <a:xfrm>
            <a:off x="8290503" y="8268742"/>
            <a:ext cx="3162446" cy="108608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82850" tIns="182850" rIns="182850" bIns="182850" rtlCol="0" anchor="b" anchorCtr="0">
            <a:noAutofit/>
          </a:bodyPr>
          <a:lstStyle/>
          <a:p>
            <a:pPr lvl="0">
              <a:buClr>
                <a:schemeClr val="dk1"/>
              </a:buClr>
            </a:pPr>
            <a:r>
              <a:rPr lang="ko-KR" altLang="en-US" sz="4800" b="1" dirty="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기능 설명</a:t>
            </a:r>
          </a:p>
        </p:txBody>
      </p:sp>
      <p:sp>
        <p:nvSpPr>
          <p:cNvPr id="134" name="Google Shape;134;p2"/>
          <p:cNvSpPr txBox="1">
            <a:spLocks noGrp="1"/>
          </p:cNvSpPr>
          <p:nvPr>
            <p:ph type="title" idx="9"/>
          </p:nvPr>
        </p:nvSpPr>
        <p:spPr>
          <a:xfrm>
            <a:off x="8450088" y="6711020"/>
            <a:ext cx="2586460" cy="1551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82850" tIns="182850" rIns="182850" bIns="182850" rtlCol="0" anchor="ctr" anchorCtr="0">
            <a:noAutofit/>
          </a:bodyPr>
          <a:lstStyle/>
          <a:p>
            <a:r>
              <a:rPr lang="en-US" altLang="ko-KR" sz="9600" dirty="0">
                <a:latin typeface="Arial"/>
                <a:ea typeface="Arial"/>
                <a:cs typeface="Arial"/>
                <a:sym typeface="Arial"/>
              </a:rPr>
              <a:t>03</a:t>
            </a:r>
            <a:endParaRPr sz="96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2"/>
          <p:cNvSpPr txBox="1">
            <a:spLocks noGrp="1"/>
          </p:cNvSpPr>
          <p:nvPr>
            <p:ph type="title" idx="13"/>
          </p:nvPr>
        </p:nvSpPr>
        <p:spPr>
          <a:xfrm>
            <a:off x="5774088" y="3080770"/>
            <a:ext cx="2588548" cy="1551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82850" tIns="182850" rIns="182850" bIns="182850" rtlCol="0" anchor="ctr" anchorCtr="0">
            <a:noAutofit/>
          </a:bodyPr>
          <a:lstStyle/>
          <a:p>
            <a:r>
              <a:rPr lang="en-US" altLang="ko-KR" sz="9600" dirty="0">
                <a:latin typeface="Arial"/>
                <a:ea typeface="Arial"/>
                <a:cs typeface="Arial"/>
                <a:sym typeface="Arial"/>
              </a:rPr>
              <a:t>02</a:t>
            </a:r>
            <a:endParaRPr sz="96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2"/>
          <p:cNvSpPr txBox="1">
            <a:spLocks noGrp="1"/>
          </p:cNvSpPr>
          <p:nvPr>
            <p:ph type="title" idx="14"/>
          </p:nvPr>
        </p:nvSpPr>
        <p:spPr>
          <a:xfrm>
            <a:off x="13044221" y="6667194"/>
            <a:ext cx="2586458" cy="1551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82850" tIns="182850" rIns="182850" bIns="182850" rtlCol="0" anchor="ctr" anchorCtr="0">
            <a:noAutofit/>
          </a:bodyPr>
          <a:lstStyle/>
          <a:p>
            <a:r>
              <a:rPr lang="en-US" altLang="ko-KR" sz="9600" dirty="0">
                <a:latin typeface="Arial"/>
                <a:ea typeface="Arial"/>
                <a:cs typeface="Arial"/>
                <a:sym typeface="Arial"/>
              </a:rPr>
              <a:t>04</a:t>
            </a:r>
            <a:endParaRPr sz="96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182850" tIns="91400" rIns="182850" bIns="91400" rtlCol="0" anchor="ctr" anchorCtr="0">
            <a:noAutofit/>
          </a:bodyPr>
          <a:lstStyle/>
          <a:p>
            <a:fld id="{00000000-1234-1234-1234-123412341234}" type="slidenum">
              <a:rPr lang="en-US" altLang="ko-KR"/>
              <a:pPr/>
              <a:t>2</a:t>
            </a:fld>
            <a:endParaRPr/>
          </a:p>
        </p:txBody>
      </p:sp>
      <p:cxnSp>
        <p:nvCxnSpPr>
          <p:cNvPr id="143" name="Google Shape;143;p2"/>
          <p:cNvCxnSpPr/>
          <p:nvPr/>
        </p:nvCxnSpPr>
        <p:spPr>
          <a:xfrm>
            <a:off x="-29412" y="2823450"/>
            <a:ext cx="14264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59" name="Google Shape;159;p2"/>
          <p:cNvSpPr txBox="1"/>
          <p:nvPr/>
        </p:nvSpPr>
        <p:spPr>
          <a:xfrm>
            <a:off x="12626947" y="8277372"/>
            <a:ext cx="3829362" cy="1083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b" anchorCtr="0">
            <a:noAutofit/>
          </a:bodyPr>
          <a:lstStyle/>
          <a:p>
            <a:pPr algn="ctr">
              <a:buClr>
                <a:schemeClr val="dk1"/>
              </a:buClr>
              <a:buSzPts val="3000"/>
            </a:pPr>
            <a:r>
              <a:rPr lang="ko-KR" altLang="en-US" sz="4800" b="1" dirty="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마무리</a:t>
            </a:r>
            <a:endParaRPr sz="4800" b="1" dirty="0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cxnSp>
        <p:nvCxnSpPr>
          <p:cNvPr id="163" name="Google Shape;163;p2"/>
          <p:cNvCxnSpPr/>
          <p:nvPr/>
        </p:nvCxnSpPr>
        <p:spPr>
          <a:xfrm>
            <a:off x="4919870" y="6482427"/>
            <a:ext cx="3027320" cy="4404138"/>
          </a:xfrm>
          <a:prstGeom prst="straightConnector1">
            <a:avLst/>
          </a:prstGeom>
          <a:noFill/>
          <a:ln w="9525" cap="flat" cmpd="sng">
            <a:solidFill>
              <a:srgbClr val="175C87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4" name="Google Shape;164;p2"/>
          <p:cNvCxnSpPr/>
          <p:nvPr/>
        </p:nvCxnSpPr>
        <p:spPr>
          <a:xfrm flipH="1">
            <a:off x="-148203" y="6485583"/>
            <a:ext cx="5070614" cy="31702"/>
          </a:xfrm>
          <a:prstGeom prst="straightConnector1">
            <a:avLst/>
          </a:prstGeom>
          <a:noFill/>
          <a:ln w="9525" cap="flat" cmpd="sng">
            <a:solidFill>
              <a:srgbClr val="175C87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5" name="Google Shape;165;p2"/>
          <p:cNvCxnSpPr/>
          <p:nvPr/>
        </p:nvCxnSpPr>
        <p:spPr>
          <a:xfrm rot="10800000" flipH="1">
            <a:off x="5068450" y="5752574"/>
            <a:ext cx="661200" cy="573000"/>
          </a:xfrm>
          <a:prstGeom prst="straightConnector1">
            <a:avLst/>
          </a:prstGeom>
          <a:noFill/>
          <a:ln w="9525" cap="flat" cmpd="sng">
            <a:solidFill>
              <a:srgbClr val="175C87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6" name="Google Shape;166;p2"/>
          <p:cNvSpPr txBox="1"/>
          <p:nvPr/>
        </p:nvSpPr>
        <p:spPr>
          <a:xfrm>
            <a:off x="13634483" y="9133251"/>
            <a:ext cx="1776770" cy="5539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91400" rIns="182850" bIns="91400" anchor="t" anchorCtr="0">
            <a:spAutoFit/>
          </a:bodyPr>
          <a:lstStyle/>
          <a:p>
            <a:pPr algn="ctr"/>
            <a:r>
              <a:rPr lang="en-US" sz="2400" b="1" dirty="0">
                <a:solidFill>
                  <a:schemeClr val="bg1">
                    <a:lumMod val="50000"/>
                  </a:schemeClr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Ending</a:t>
            </a:r>
            <a:endParaRPr sz="2400" b="1" dirty="0">
              <a:solidFill>
                <a:schemeClr val="bg1">
                  <a:lumMod val="50000"/>
                </a:schemeClr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39" name="Freeform 11"/>
          <p:cNvSpPr/>
          <p:nvPr/>
        </p:nvSpPr>
        <p:spPr>
          <a:xfrm>
            <a:off x="15167242" y="-2027982"/>
            <a:ext cx="5884552" cy="5884552"/>
          </a:xfrm>
          <a:custGeom>
            <a:avLst/>
            <a:gdLst/>
            <a:ahLst/>
            <a:cxnLst/>
            <a:rect l="l" t="t" r="r" b="b"/>
            <a:pathLst>
              <a:path w="2942276" h="2942276">
                <a:moveTo>
                  <a:pt x="0" y="0"/>
                </a:moveTo>
                <a:lnTo>
                  <a:pt x="2942276" y="0"/>
                </a:lnTo>
                <a:lnTo>
                  <a:pt x="2942276" y="2942276"/>
                </a:lnTo>
                <a:lnTo>
                  <a:pt x="0" y="294227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sz="3600"/>
          </a:p>
        </p:txBody>
      </p:sp>
      <p:sp>
        <p:nvSpPr>
          <p:cNvPr id="43" name="Google Shape;132;p2"/>
          <p:cNvSpPr txBox="1">
            <a:spLocks noGrp="1"/>
          </p:cNvSpPr>
          <p:nvPr>
            <p:ph type="title" idx="13"/>
          </p:nvPr>
        </p:nvSpPr>
        <p:spPr>
          <a:xfrm>
            <a:off x="903490" y="3080770"/>
            <a:ext cx="2588548" cy="1551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82850" tIns="182850" rIns="182850" bIns="182850" rtlCol="0" anchor="ctr" anchorCtr="0">
            <a:noAutofit/>
          </a:bodyPr>
          <a:lstStyle/>
          <a:p>
            <a:r>
              <a:rPr lang="en-US" altLang="ko-KR" sz="9600" dirty="0">
                <a:latin typeface="Arial"/>
                <a:ea typeface="Arial"/>
                <a:cs typeface="Arial"/>
                <a:sym typeface="Arial"/>
              </a:rPr>
              <a:t>01</a:t>
            </a:r>
            <a:endParaRPr sz="96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" name="Google Shape;166;p2"/>
          <p:cNvSpPr txBox="1"/>
          <p:nvPr/>
        </p:nvSpPr>
        <p:spPr>
          <a:xfrm>
            <a:off x="623392" y="5596312"/>
            <a:ext cx="3414656" cy="5539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91400" rIns="182850" bIns="91400" anchor="t" anchorCtr="0">
            <a:spAutoFit/>
          </a:bodyPr>
          <a:lstStyle/>
          <a:p>
            <a:pPr algn="ctr"/>
            <a:r>
              <a:rPr lang="en-US" sz="2400" b="1" dirty="0">
                <a:solidFill>
                  <a:schemeClr val="bg1">
                    <a:lumMod val="50000"/>
                  </a:schemeClr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Project Summary</a:t>
            </a:r>
            <a:endParaRPr sz="2400" b="1" dirty="0">
              <a:solidFill>
                <a:schemeClr val="bg1">
                  <a:lumMod val="50000"/>
                </a:schemeClr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49" name="Google Shape;166;p2"/>
          <p:cNvSpPr txBox="1"/>
          <p:nvPr/>
        </p:nvSpPr>
        <p:spPr>
          <a:xfrm>
            <a:off x="5460064" y="5464002"/>
            <a:ext cx="3414656" cy="923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91400" rIns="182850" bIns="91400" anchor="t" anchorCtr="0">
            <a:spAutoFit/>
          </a:bodyPr>
          <a:lstStyle/>
          <a:p>
            <a:pPr algn="ctr"/>
            <a:r>
              <a:rPr lang="en-US" sz="2400" b="1" dirty="0">
                <a:solidFill>
                  <a:schemeClr val="bg1">
                    <a:lumMod val="50000"/>
                  </a:schemeClr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Function</a:t>
            </a:r>
          </a:p>
          <a:p>
            <a:pPr algn="ctr"/>
            <a:r>
              <a:rPr lang="en-US" sz="2400" b="1" dirty="0">
                <a:solidFill>
                  <a:schemeClr val="bg1">
                    <a:lumMod val="50000"/>
                  </a:schemeClr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Introduction</a:t>
            </a:r>
            <a:endParaRPr sz="2400" b="1" dirty="0">
              <a:solidFill>
                <a:schemeClr val="bg1">
                  <a:lumMod val="50000"/>
                </a:schemeClr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51" name="Google Shape;166;p2"/>
          <p:cNvSpPr txBox="1"/>
          <p:nvPr/>
        </p:nvSpPr>
        <p:spPr>
          <a:xfrm>
            <a:off x="8216864" y="9133250"/>
            <a:ext cx="3414656" cy="5539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91400" rIns="182850" bIns="91400" anchor="t" anchorCtr="0">
            <a:spAutoFit/>
          </a:bodyPr>
          <a:lstStyle/>
          <a:p>
            <a:pPr algn="ctr"/>
            <a:r>
              <a:rPr lang="en-US" sz="2400" b="1" dirty="0">
                <a:solidFill>
                  <a:schemeClr val="bg1">
                    <a:lumMod val="50000"/>
                  </a:schemeClr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Presentation</a:t>
            </a:r>
            <a:endParaRPr sz="2400" b="1" dirty="0">
              <a:solidFill>
                <a:schemeClr val="bg1">
                  <a:lumMod val="50000"/>
                </a:schemeClr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</p:spTree>
    <p:extLst>
      <p:ext uri="{BB962C8B-B14F-4D97-AF65-F5344CB8AC3E}">
        <p14:creationId xmlns:p14="http://schemas.microsoft.com/office/powerpoint/2010/main" val="3172526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139012" y="687305"/>
            <a:ext cx="8009976" cy="1730229"/>
            <a:chOff x="0" y="0"/>
            <a:chExt cx="2109623" cy="45569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DDDEDE"/>
            </a:solidFill>
            <a:ln w="38100" cap="sq">
              <a:solidFill>
                <a:srgbClr val="F1F2F2"/>
              </a:solidFill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 dirty="0">
                <a:latin typeface="Algerian" panose="04020705040A02060702" pitchFamily="82" charset="0"/>
              </a:endParaRPr>
            </a:p>
          </p:txBody>
        </p:sp>
      </p:grpSp>
      <p:sp>
        <p:nvSpPr>
          <p:cNvPr id="8" name="Freeform 8"/>
          <p:cNvSpPr/>
          <p:nvPr/>
        </p:nvSpPr>
        <p:spPr>
          <a:xfrm>
            <a:off x="15824275" y="6533193"/>
            <a:ext cx="1949375" cy="1949375"/>
          </a:xfrm>
          <a:custGeom>
            <a:avLst/>
            <a:gdLst/>
            <a:ahLst/>
            <a:cxnLst/>
            <a:rect l="l" t="t" r="r" b="b"/>
            <a:pathLst>
              <a:path w="1949375" h="1949375">
                <a:moveTo>
                  <a:pt x="0" y="0"/>
                </a:moveTo>
                <a:lnTo>
                  <a:pt x="1949375" y="0"/>
                </a:lnTo>
                <a:lnTo>
                  <a:pt x="1949375" y="1949375"/>
                </a:lnTo>
                <a:lnTo>
                  <a:pt x="0" y="19493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9" name="Freeform 9"/>
          <p:cNvSpPr/>
          <p:nvPr/>
        </p:nvSpPr>
        <p:spPr>
          <a:xfrm>
            <a:off x="-668902" y="1028700"/>
            <a:ext cx="3395204" cy="1049427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0" name="Freeform 10"/>
          <p:cNvSpPr/>
          <p:nvPr/>
        </p:nvSpPr>
        <p:spPr>
          <a:xfrm>
            <a:off x="1198869" y="2564436"/>
            <a:ext cx="7557175" cy="7374166"/>
          </a:xfrm>
          <a:custGeom>
            <a:avLst/>
            <a:gdLst/>
            <a:ahLst/>
            <a:cxnLst/>
            <a:rect l="l" t="t" r="r" b="b"/>
            <a:pathLst>
              <a:path w="7946960" h="7754512">
                <a:moveTo>
                  <a:pt x="0" y="0"/>
                </a:moveTo>
                <a:lnTo>
                  <a:pt x="7946960" y="0"/>
                </a:lnTo>
                <a:lnTo>
                  <a:pt x="7946960" y="7754512"/>
                </a:lnTo>
                <a:lnTo>
                  <a:pt x="0" y="775451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1" name="Freeform 11"/>
          <p:cNvSpPr/>
          <p:nvPr/>
        </p:nvSpPr>
        <p:spPr>
          <a:xfrm>
            <a:off x="9177338" y="2564436"/>
            <a:ext cx="7567376" cy="7374166"/>
          </a:xfrm>
          <a:custGeom>
            <a:avLst/>
            <a:gdLst/>
            <a:ahLst/>
            <a:cxnLst/>
            <a:rect l="l" t="t" r="r" b="b"/>
            <a:pathLst>
              <a:path w="7957687" h="7754512">
                <a:moveTo>
                  <a:pt x="0" y="0"/>
                </a:moveTo>
                <a:lnTo>
                  <a:pt x="7957687" y="0"/>
                </a:lnTo>
                <a:lnTo>
                  <a:pt x="7957687" y="7754512"/>
                </a:lnTo>
                <a:lnTo>
                  <a:pt x="0" y="775451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2" name="TextBox 12"/>
          <p:cNvSpPr txBox="1"/>
          <p:nvPr/>
        </p:nvSpPr>
        <p:spPr>
          <a:xfrm>
            <a:off x="4543721" y="904875"/>
            <a:ext cx="9200557" cy="11257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 err="1">
                <a:solidFill>
                  <a:srgbClr val="000000"/>
                </a:solidFill>
                <a:latin typeface="Algerian" panose="04020705040A02060702" pitchFamily="82" charset="0"/>
                <a:ea typeface="맑은 고딕 Bold"/>
              </a:rPr>
              <a:t>결제내역</a:t>
            </a:r>
            <a:endParaRPr lang="en-US" sz="6607" dirty="0">
              <a:solidFill>
                <a:srgbClr val="000000"/>
              </a:solidFill>
              <a:latin typeface="Algerian" panose="04020705040A02060702" pitchFamily="82" charset="0"/>
              <a:ea typeface="맑은 고딕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139012" y="687305"/>
            <a:ext cx="8009976" cy="1730229"/>
            <a:chOff x="0" y="0"/>
            <a:chExt cx="2109623" cy="45569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DDDEDE"/>
            </a:solidFill>
            <a:ln w="38100" cap="sq">
              <a:solidFill>
                <a:srgbClr val="F1F2F2"/>
              </a:solidFill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 dirty="0">
                <a:latin typeface="Algerian" panose="04020705040A02060702" pitchFamily="82" charset="0"/>
              </a:endParaRPr>
            </a:p>
          </p:txBody>
        </p:sp>
      </p:grpSp>
      <p:sp>
        <p:nvSpPr>
          <p:cNvPr id="8" name="Freeform 8"/>
          <p:cNvSpPr/>
          <p:nvPr/>
        </p:nvSpPr>
        <p:spPr>
          <a:xfrm>
            <a:off x="15824275" y="6533193"/>
            <a:ext cx="1949375" cy="1949375"/>
          </a:xfrm>
          <a:custGeom>
            <a:avLst/>
            <a:gdLst/>
            <a:ahLst/>
            <a:cxnLst/>
            <a:rect l="l" t="t" r="r" b="b"/>
            <a:pathLst>
              <a:path w="1949375" h="1949375">
                <a:moveTo>
                  <a:pt x="0" y="0"/>
                </a:moveTo>
                <a:lnTo>
                  <a:pt x="1949375" y="0"/>
                </a:lnTo>
                <a:lnTo>
                  <a:pt x="1949375" y="1949375"/>
                </a:lnTo>
                <a:lnTo>
                  <a:pt x="0" y="19493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9" name="Freeform 9"/>
          <p:cNvSpPr/>
          <p:nvPr/>
        </p:nvSpPr>
        <p:spPr>
          <a:xfrm>
            <a:off x="-668902" y="1028700"/>
            <a:ext cx="3395204" cy="1049427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3" name="TextBox 13"/>
          <p:cNvSpPr txBox="1"/>
          <p:nvPr/>
        </p:nvSpPr>
        <p:spPr>
          <a:xfrm>
            <a:off x="4543721" y="904875"/>
            <a:ext cx="9200557" cy="11257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 err="1">
                <a:solidFill>
                  <a:srgbClr val="000000"/>
                </a:solidFill>
                <a:latin typeface="Algerian" panose="04020705040A02060702" pitchFamily="82" charset="0"/>
                <a:ea typeface="맑은 고딕 Bold"/>
              </a:rPr>
              <a:t>채팅방</a:t>
            </a:r>
            <a:endParaRPr lang="en-US" sz="6607" dirty="0">
              <a:solidFill>
                <a:srgbClr val="000000"/>
              </a:solidFill>
              <a:latin typeface="Algerian" panose="04020705040A02060702" pitchFamily="82" charset="0"/>
              <a:ea typeface="맑은 고딕 Bold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56611" y="2713360"/>
            <a:ext cx="4634789" cy="6368784"/>
          </a:xfrm>
          <a:prstGeom prst="rect">
            <a:avLst/>
          </a:prstGeom>
        </p:spPr>
      </p:pic>
      <p:sp>
        <p:nvSpPr>
          <p:cNvPr id="14" name="Freeform 10">
            <a:extLst>
              <a:ext uri="{FF2B5EF4-FFF2-40B4-BE49-F238E27FC236}">
                <a16:creationId xmlns:a16="http://schemas.microsoft.com/office/drawing/2014/main" id="{556E53F3-E973-4BA0-FCA9-353FD491B023}"/>
              </a:ext>
            </a:extLst>
          </p:cNvPr>
          <p:cNvSpPr/>
          <p:nvPr/>
        </p:nvSpPr>
        <p:spPr>
          <a:xfrm>
            <a:off x="1643758" y="2611545"/>
            <a:ext cx="6016897" cy="6611113"/>
          </a:xfrm>
          <a:custGeom>
            <a:avLst/>
            <a:gdLst/>
            <a:ahLst/>
            <a:cxnLst/>
            <a:rect l="l" t="t" r="r" b="b"/>
            <a:pathLst>
              <a:path w="5594874" h="5734455">
                <a:moveTo>
                  <a:pt x="0" y="0"/>
                </a:moveTo>
                <a:lnTo>
                  <a:pt x="5594874" y="0"/>
                </a:lnTo>
                <a:lnTo>
                  <a:pt x="5594874" y="5734455"/>
                </a:lnTo>
                <a:lnTo>
                  <a:pt x="0" y="573445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7" name="TextBox 13">
            <a:extLst>
              <a:ext uri="{FF2B5EF4-FFF2-40B4-BE49-F238E27FC236}">
                <a16:creationId xmlns:a16="http://schemas.microsoft.com/office/drawing/2014/main" id="{A67DFCC8-3DBD-A533-5546-CA1A63846AEE}"/>
              </a:ext>
            </a:extLst>
          </p:cNvPr>
          <p:cNvSpPr txBox="1"/>
          <p:nvPr/>
        </p:nvSpPr>
        <p:spPr>
          <a:xfrm>
            <a:off x="51927" y="8902487"/>
            <a:ext cx="9200557" cy="10038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3600" dirty="0">
                <a:solidFill>
                  <a:srgbClr val="000000"/>
                </a:solidFill>
                <a:latin typeface="Algerian" panose="04020705040A02060702" pitchFamily="82" charset="0"/>
                <a:ea typeface="맑은 고딕 Bold"/>
              </a:rPr>
              <a:t>&lt;</a:t>
            </a:r>
            <a:r>
              <a:rPr lang="ko-KR" altLang="en-US" sz="3600" dirty="0">
                <a:solidFill>
                  <a:srgbClr val="000000"/>
                </a:solidFill>
                <a:latin typeface="Algerian" panose="04020705040A02060702" pitchFamily="82" charset="0"/>
                <a:ea typeface="맑은 고딕 Bold"/>
              </a:rPr>
              <a:t>전체 채팅 기능</a:t>
            </a:r>
            <a:r>
              <a:rPr lang="en-US" altLang="ko-KR" sz="3600" dirty="0">
                <a:solidFill>
                  <a:srgbClr val="000000"/>
                </a:solidFill>
                <a:latin typeface="Algerian" panose="04020705040A02060702" pitchFamily="82" charset="0"/>
                <a:ea typeface="맑은 고딕 Bold"/>
              </a:rPr>
              <a:t>&gt;</a:t>
            </a:r>
            <a:endParaRPr lang="en-US" sz="3600" dirty="0">
              <a:solidFill>
                <a:srgbClr val="000000"/>
              </a:solidFill>
              <a:latin typeface="Algerian" panose="04020705040A02060702" pitchFamily="82" charset="0"/>
              <a:ea typeface="맑은 고딕 Bold"/>
            </a:endParaRPr>
          </a:p>
        </p:txBody>
      </p:sp>
      <p:sp>
        <p:nvSpPr>
          <p:cNvPr id="19" name="TextBox 13">
            <a:extLst>
              <a:ext uri="{FF2B5EF4-FFF2-40B4-BE49-F238E27FC236}">
                <a16:creationId xmlns:a16="http://schemas.microsoft.com/office/drawing/2014/main" id="{F79C577D-6240-C159-DCFB-15E9879F92F8}"/>
              </a:ext>
            </a:extLst>
          </p:cNvPr>
          <p:cNvSpPr txBox="1"/>
          <p:nvPr/>
        </p:nvSpPr>
        <p:spPr>
          <a:xfrm>
            <a:off x="8140400" y="3701401"/>
            <a:ext cx="9200557" cy="10038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250"/>
              </a:lnSpc>
            </a:pPr>
            <a:r>
              <a:rPr lang="en-US" sz="3600" dirty="0">
                <a:solidFill>
                  <a:srgbClr val="000000"/>
                </a:solidFill>
                <a:latin typeface="Algerian" panose="04020705040A02060702" pitchFamily="82" charset="0"/>
                <a:ea typeface="맑은 고딕 Bold"/>
              </a:rPr>
              <a:t>1. </a:t>
            </a:r>
            <a:r>
              <a:rPr lang="ko-KR" altLang="en-US" sz="3600" dirty="0" err="1">
                <a:solidFill>
                  <a:srgbClr val="000000"/>
                </a:solidFill>
                <a:latin typeface="Algerian" panose="04020705040A02060702" pitchFamily="82" charset="0"/>
                <a:ea typeface="맑은 고딕 Bold"/>
              </a:rPr>
              <a:t>채팅방</a:t>
            </a:r>
            <a:r>
              <a:rPr lang="ko-KR" altLang="en-US" sz="3600" dirty="0">
                <a:solidFill>
                  <a:srgbClr val="000000"/>
                </a:solidFill>
                <a:latin typeface="Algerian" panose="04020705040A02060702" pitchFamily="82" charset="0"/>
                <a:ea typeface="맑은 고딕 Bold"/>
              </a:rPr>
              <a:t> 전체 인원이 채팅을 주고 받음</a:t>
            </a:r>
            <a:endParaRPr lang="en-US" sz="3600" dirty="0">
              <a:solidFill>
                <a:srgbClr val="000000"/>
              </a:solidFill>
              <a:latin typeface="Algerian" panose="04020705040A02060702" pitchFamily="82" charset="0"/>
              <a:ea typeface="맑은 고딕 Bold"/>
            </a:endParaRPr>
          </a:p>
        </p:txBody>
      </p:sp>
      <p:sp>
        <p:nvSpPr>
          <p:cNvPr id="20" name="TextBox 13">
            <a:extLst>
              <a:ext uri="{FF2B5EF4-FFF2-40B4-BE49-F238E27FC236}">
                <a16:creationId xmlns:a16="http://schemas.microsoft.com/office/drawing/2014/main" id="{65C9547A-5AEE-05E8-B79A-FEB456B3F2EC}"/>
              </a:ext>
            </a:extLst>
          </p:cNvPr>
          <p:cNvSpPr txBox="1"/>
          <p:nvPr/>
        </p:nvSpPr>
        <p:spPr>
          <a:xfrm>
            <a:off x="8140400" y="5395852"/>
            <a:ext cx="9200557" cy="10038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250"/>
              </a:lnSpc>
            </a:pPr>
            <a:r>
              <a:rPr lang="en-US" sz="3600" dirty="0">
                <a:solidFill>
                  <a:srgbClr val="000000"/>
                </a:solidFill>
                <a:latin typeface="Algerian" panose="04020705040A02060702" pitchFamily="82" charset="0"/>
                <a:ea typeface="맑은 고딕 Bold"/>
              </a:rPr>
              <a:t>2. </a:t>
            </a:r>
            <a:r>
              <a:rPr lang="ko-KR" altLang="en-US" sz="3600" dirty="0">
                <a:solidFill>
                  <a:srgbClr val="000000"/>
                </a:solidFill>
                <a:latin typeface="Algerian" panose="04020705040A02060702" pitchFamily="82" charset="0"/>
                <a:ea typeface="맑은 고딕 Bold"/>
              </a:rPr>
              <a:t>날짜별로 대화 내용을 기록</a:t>
            </a:r>
            <a:endParaRPr lang="en-US" sz="3600" dirty="0">
              <a:solidFill>
                <a:srgbClr val="000000"/>
              </a:solidFill>
              <a:latin typeface="Algerian" panose="04020705040A02060702" pitchFamily="82" charset="0"/>
              <a:ea typeface="맑은 고딕 Bold"/>
            </a:endParaRPr>
          </a:p>
        </p:txBody>
      </p:sp>
      <p:sp>
        <p:nvSpPr>
          <p:cNvPr id="21" name="TextBox 13">
            <a:extLst>
              <a:ext uri="{FF2B5EF4-FFF2-40B4-BE49-F238E27FC236}">
                <a16:creationId xmlns:a16="http://schemas.microsoft.com/office/drawing/2014/main" id="{73935265-4A4E-3E1B-0CDE-9AA6805793CB}"/>
              </a:ext>
            </a:extLst>
          </p:cNvPr>
          <p:cNvSpPr txBox="1"/>
          <p:nvPr/>
        </p:nvSpPr>
        <p:spPr>
          <a:xfrm>
            <a:off x="8140401" y="7092211"/>
            <a:ext cx="9200557" cy="10038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250"/>
              </a:lnSpc>
            </a:pPr>
            <a:r>
              <a:rPr lang="en-US" sz="3600" dirty="0">
                <a:solidFill>
                  <a:srgbClr val="000000"/>
                </a:solidFill>
                <a:latin typeface="Algerian" panose="04020705040A02060702" pitchFamily="82" charset="0"/>
                <a:ea typeface="맑은 고딕 Bold"/>
              </a:rPr>
              <a:t>3. </a:t>
            </a:r>
            <a:r>
              <a:rPr lang="ko-KR" altLang="en-US" sz="3600" dirty="0" err="1">
                <a:solidFill>
                  <a:srgbClr val="000000"/>
                </a:solidFill>
                <a:latin typeface="Algerian" panose="04020705040A02060702" pitchFamily="82" charset="0"/>
                <a:ea typeface="맑은 고딕 Bold"/>
              </a:rPr>
              <a:t>채팅방</a:t>
            </a:r>
            <a:r>
              <a:rPr lang="ko-KR" altLang="en-US" sz="3600" dirty="0">
                <a:solidFill>
                  <a:srgbClr val="000000"/>
                </a:solidFill>
                <a:latin typeface="Algerian" panose="04020705040A02060702" pitchFamily="82" charset="0"/>
                <a:ea typeface="맑은 고딕 Bold"/>
              </a:rPr>
              <a:t> 참가자 수</a:t>
            </a:r>
            <a:r>
              <a:rPr lang="en-US" altLang="ko-KR" sz="3600" dirty="0">
                <a:solidFill>
                  <a:srgbClr val="000000"/>
                </a:solidFill>
                <a:latin typeface="Algerian" panose="04020705040A02060702" pitchFamily="82" charset="0"/>
                <a:ea typeface="맑은 고딕 Bold"/>
              </a:rPr>
              <a:t>,</a:t>
            </a:r>
            <a:r>
              <a:rPr lang="ko-KR" altLang="en-US" sz="3600" dirty="0">
                <a:solidFill>
                  <a:srgbClr val="000000"/>
                </a:solidFill>
                <a:latin typeface="Algerian" panose="04020705040A02060702" pitchFamily="82" charset="0"/>
                <a:ea typeface="맑은 고딕 Bold"/>
              </a:rPr>
              <a:t> 참가자 아이디를 리스트</a:t>
            </a:r>
            <a:endParaRPr lang="en-US" altLang="ko-KR" sz="3600" dirty="0">
              <a:solidFill>
                <a:srgbClr val="000000"/>
              </a:solidFill>
              <a:latin typeface="Algerian" panose="04020705040A02060702" pitchFamily="82" charset="0"/>
              <a:ea typeface="맑은 고딕 Bold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523A62C3-963E-824B-938E-966F0737848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4129" y="3653257"/>
            <a:ext cx="11284217" cy="348519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26" name="Freeform 12">
            <a:extLst>
              <a:ext uri="{FF2B5EF4-FFF2-40B4-BE49-F238E27FC236}">
                <a16:creationId xmlns:a16="http://schemas.microsoft.com/office/drawing/2014/main" id="{088E2728-D257-1778-01BD-F5D80E94CA68}"/>
              </a:ext>
            </a:extLst>
          </p:cNvPr>
          <p:cNvSpPr/>
          <p:nvPr/>
        </p:nvSpPr>
        <p:spPr>
          <a:xfrm>
            <a:off x="7864281" y="8399429"/>
            <a:ext cx="9752793" cy="1269524"/>
          </a:xfrm>
          <a:custGeom>
            <a:avLst/>
            <a:gdLst/>
            <a:ahLst/>
            <a:cxnLst/>
            <a:rect l="l" t="t" r="r" b="b"/>
            <a:pathLst>
              <a:path w="10843866" h="1799133">
                <a:moveTo>
                  <a:pt x="0" y="0"/>
                </a:moveTo>
                <a:lnTo>
                  <a:pt x="10843865" y="0"/>
                </a:lnTo>
                <a:lnTo>
                  <a:pt x="10843865" y="1799133"/>
                </a:lnTo>
                <a:lnTo>
                  <a:pt x="0" y="1799133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051A57C-DF37-4EC8-3327-9EB95A219CAD}"/>
              </a:ext>
            </a:extLst>
          </p:cNvPr>
          <p:cNvSpPr/>
          <p:nvPr/>
        </p:nvSpPr>
        <p:spPr>
          <a:xfrm>
            <a:off x="5433990" y="6766727"/>
            <a:ext cx="8310288" cy="181027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500" dirty="0">
                <a:latin typeface="+mj-ea"/>
                <a:ea typeface="+mj-ea"/>
              </a:rPr>
              <a:t>관리자</a:t>
            </a:r>
            <a:r>
              <a:rPr lang="en-US" altLang="ko-KR" sz="2500" dirty="0">
                <a:latin typeface="+mj-ea"/>
                <a:ea typeface="+mj-ea"/>
              </a:rPr>
              <a:t>(Admin)</a:t>
            </a:r>
            <a:r>
              <a:rPr lang="ko-KR" altLang="en-US" sz="2500" dirty="0">
                <a:latin typeface="+mj-ea"/>
                <a:ea typeface="+mj-ea"/>
              </a:rPr>
              <a:t>가 </a:t>
            </a:r>
            <a:r>
              <a:rPr lang="ko-KR" altLang="en-US" sz="2500" dirty="0" err="1">
                <a:latin typeface="+mj-ea"/>
                <a:ea typeface="+mj-ea"/>
              </a:rPr>
              <a:t>채팅방</a:t>
            </a:r>
            <a:r>
              <a:rPr lang="ko-KR" altLang="en-US" sz="2500" dirty="0">
                <a:latin typeface="+mj-ea"/>
                <a:ea typeface="+mj-ea"/>
              </a:rPr>
              <a:t> 서버를 개설하고</a:t>
            </a:r>
            <a:r>
              <a:rPr lang="en-US" altLang="ko-KR" sz="2500" dirty="0">
                <a:latin typeface="+mj-ea"/>
                <a:ea typeface="+mj-ea"/>
              </a:rPr>
              <a:t>,</a:t>
            </a:r>
          </a:p>
          <a:p>
            <a:pPr algn="ctr"/>
            <a:r>
              <a:rPr lang="ko-KR" altLang="en-US" sz="2500" dirty="0">
                <a:latin typeface="+mj-ea"/>
                <a:ea typeface="+mj-ea"/>
              </a:rPr>
              <a:t>이후 클라이언트가 소켓을 통해 서버에 접속하는 방식을</a:t>
            </a:r>
            <a:endParaRPr lang="en-US" altLang="ko-KR" sz="2500" dirty="0">
              <a:latin typeface="+mj-ea"/>
              <a:ea typeface="+mj-ea"/>
            </a:endParaRPr>
          </a:p>
          <a:p>
            <a:pPr algn="ctr"/>
            <a:r>
              <a:rPr lang="ko-KR" altLang="en-US" sz="2500" dirty="0">
                <a:latin typeface="+mj-ea"/>
                <a:ea typeface="+mj-ea"/>
              </a:rPr>
              <a:t>사용하였습니다</a:t>
            </a:r>
            <a:r>
              <a:rPr lang="en-US" altLang="ko-KR" sz="2500" dirty="0">
                <a:latin typeface="+mj-ea"/>
                <a:ea typeface="+mj-ea"/>
              </a:rPr>
              <a:t>.</a:t>
            </a:r>
          </a:p>
        </p:txBody>
      </p:sp>
      <p:sp>
        <p:nvSpPr>
          <p:cNvPr id="22" name="TextBox 13">
            <a:extLst>
              <a:ext uri="{FF2B5EF4-FFF2-40B4-BE49-F238E27FC236}">
                <a16:creationId xmlns:a16="http://schemas.microsoft.com/office/drawing/2014/main" id="{F79C577D-6240-C159-DCFB-15E9879F92F8}"/>
              </a:ext>
            </a:extLst>
          </p:cNvPr>
          <p:cNvSpPr txBox="1"/>
          <p:nvPr/>
        </p:nvSpPr>
        <p:spPr>
          <a:xfrm>
            <a:off x="8252821" y="5212845"/>
            <a:ext cx="9200557" cy="11926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250"/>
              </a:lnSpc>
            </a:pPr>
            <a:r>
              <a:rPr lang="ko-KR" altLang="en-US" sz="3600" dirty="0" smtClean="0">
                <a:solidFill>
                  <a:srgbClr val="000000"/>
                </a:solidFill>
                <a:latin typeface="Algerian" panose="04020705040A02060702" pitchFamily="82" charset="0"/>
                <a:ea typeface="맑은 고딕 Bold"/>
              </a:rPr>
              <a:t>← 원하는 게임의 </a:t>
            </a:r>
            <a:r>
              <a:rPr lang="ko-KR" altLang="en-US" sz="3600" dirty="0" err="1" smtClean="0">
                <a:solidFill>
                  <a:srgbClr val="000000"/>
                </a:solidFill>
                <a:latin typeface="Algerian" panose="04020705040A02060702" pitchFamily="82" charset="0"/>
                <a:ea typeface="맑은 고딕 Bold"/>
              </a:rPr>
              <a:t>채팅방을</a:t>
            </a:r>
            <a:r>
              <a:rPr lang="ko-KR" altLang="en-US" sz="3600" dirty="0" smtClean="0">
                <a:solidFill>
                  <a:srgbClr val="000000"/>
                </a:solidFill>
                <a:latin typeface="Algerian" panose="04020705040A02060702" pitchFamily="82" charset="0"/>
                <a:ea typeface="맑은 고딕 Bold"/>
              </a:rPr>
              <a:t> 선택하여 입장</a:t>
            </a:r>
            <a:endParaRPr lang="en-US" sz="3600" dirty="0">
              <a:solidFill>
                <a:srgbClr val="000000"/>
              </a:solidFill>
              <a:latin typeface="Algerian" panose="04020705040A02060702" pitchFamily="82" charset="0"/>
              <a:ea typeface="맑은 고딕 Bold"/>
            </a:endParaRPr>
          </a:p>
        </p:txBody>
      </p:sp>
    </p:spTree>
    <p:extLst>
      <p:ext uri="{BB962C8B-B14F-4D97-AF65-F5344CB8AC3E}">
        <p14:creationId xmlns:p14="http://schemas.microsoft.com/office/powerpoint/2010/main" val="2974715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7" grpId="0"/>
      <p:bldP spid="19" grpId="0"/>
      <p:bldP spid="20" grpId="0"/>
      <p:bldP spid="21" grpId="0"/>
      <p:bldP spid="26" grpId="0" animBg="1"/>
      <p:bldP spid="24" grpId="0" animBg="1"/>
      <p:bldP spid="22" grpId="0"/>
      <p:bldP spid="22" grpId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8" name="Freeform 8"/>
          <p:cNvSpPr/>
          <p:nvPr/>
        </p:nvSpPr>
        <p:spPr>
          <a:xfrm>
            <a:off x="15824275" y="6533193"/>
            <a:ext cx="1949375" cy="1949375"/>
          </a:xfrm>
          <a:custGeom>
            <a:avLst/>
            <a:gdLst/>
            <a:ahLst/>
            <a:cxnLst/>
            <a:rect l="l" t="t" r="r" b="b"/>
            <a:pathLst>
              <a:path w="1949375" h="1949375">
                <a:moveTo>
                  <a:pt x="0" y="0"/>
                </a:moveTo>
                <a:lnTo>
                  <a:pt x="1949375" y="0"/>
                </a:lnTo>
                <a:lnTo>
                  <a:pt x="1949375" y="1949375"/>
                </a:lnTo>
                <a:lnTo>
                  <a:pt x="0" y="19493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9" name="Freeform 9"/>
          <p:cNvSpPr/>
          <p:nvPr/>
        </p:nvSpPr>
        <p:spPr>
          <a:xfrm>
            <a:off x="-668902" y="1028700"/>
            <a:ext cx="3395204" cy="1049427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8B59F4B3-C811-AF84-4111-94DA8C6CEB70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78044"/>
          <a:stretch/>
        </p:blipFill>
        <p:spPr>
          <a:xfrm>
            <a:off x="1238250" y="3059356"/>
            <a:ext cx="8752122" cy="1949375"/>
          </a:xfrm>
          <a:prstGeom prst="rect">
            <a:avLst/>
          </a:prstGeom>
        </p:spPr>
      </p:pic>
      <p:sp>
        <p:nvSpPr>
          <p:cNvPr id="18" name="TextBox 13">
            <a:extLst>
              <a:ext uri="{FF2B5EF4-FFF2-40B4-BE49-F238E27FC236}">
                <a16:creationId xmlns:a16="http://schemas.microsoft.com/office/drawing/2014/main" id="{05E596D0-5F45-340D-5549-18FE5674E09B}"/>
              </a:ext>
            </a:extLst>
          </p:cNvPr>
          <p:cNvSpPr txBox="1"/>
          <p:nvPr/>
        </p:nvSpPr>
        <p:spPr>
          <a:xfrm>
            <a:off x="514350" y="4754635"/>
            <a:ext cx="9200557" cy="10038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3600" dirty="0">
                <a:solidFill>
                  <a:srgbClr val="000000"/>
                </a:solidFill>
                <a:latin typeface="Algerian" panose="04020705040A02060702" pitchFamily="82" charset="0"/>
                <a:ea typeface="맑은 고딕 Bold"/>
              </a:rPr>
              <a:t>&lt;</a:t>
            </a:r>
            <a:r>
              <a:rPr lang="ko-KR" altLang="en-US" sz="3600" dirty="0">
                <a:solidFill>
                  <a:srgbClr val="000000"/>
                </a:solidFill>
                <a:latin typeface="Algerian" panose="04020705040A02060702" pitchFamily="82" charset="0"/>
                <a:ea typeface="맑은 고딕 Bold"/>
              </a:rPr>
              <a:t>귓속말</a:t>
            </a:r>
            <a:r>
              <a:rPr lang="en-US" altLang="ko-KR" sz="3600" dirty="0">
                <a:solidFill>
                  <a:srgbClr val="000000"/>
                </a:solidFill>
                <a:latin typeface="Algerian" panose="04020705040A02060702" pitchFamily="82" charset="0"/>
                <a:ea typeface="맑은 고딕 Bold"/>
              </a:rPr>
              <a:t>&gt;</a:t>
            </a:r>
            <a:endParaRPr lang="en-US" sz="3600" dirty="0">
              <a:solidFill>
                <a:srgbClr val="000000"/>
              </a:solidFill>
              <a:latin typeface="Algerian" panose="04020705040A02060702" pitchFamily="82" charset="0"/>
              <a:ea typeface="맑은 고딕 Bold"/>
            </a:endParaRPr>
          </a:p>
        </p:txBody>
      </p:sp>
      <p:grpSp>
        <p:nvGrpSpPr>
          <p:cNvPr id="23" name="Group 5">
            <a:extLst>
              <a:ext uri="{FF2B5EF4-FFF2-40B4-BE49-F238E27FC236}">
                <a16:creationId xmlns:a16="http://schemas.microsoft.com/office/drawing/2014/main" id="{EEA251D0-06AD-7B04-7D36-71DE1600AC3D}"/>
              </a:ext>
            </a:extLst>
          </p:cNvPr>
          <p:cNvGrpSpPr/>
          <p:nvPr/>
        </p:nvGrpSpPr>
        <p:grpSpPr>
          <a:xfrm>
            <a:off x="5139012" y="687305"/>
            <a:ext cx="8009976" cy="1730229"/>
            <a:chOff x="0" y="0"/>
            <a:chExt cx="2109623" cy="455698"/>
          </a:xfrm>
        </p:grpSpPr>
        <p:sp>
          <p:nvSpPr>
            <p:cNvPr id="24" name="Freeform 6">
              <a:extLst>
                <a:ext uri="{FF2B5EF4-FFF2-40B4-BE49-F238E27FC236}">
                  <a16:creationId xmlns:a16="http://schemas.microsoft.com/office/drawing/2014/main" id="{F3DAB0BA-A24C-EB2B-C2E6-94A42DB74D28}"/>
                </a:ext>
              </a:extLst>
            </p:cNvPr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DDDEDE"/>
            </a:solidFill>
            <a:ln w="38100" cap="sq">
              <a:solidFill>
                <a:srgbClr val="F1F2F2"/>
              </a:solidFill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5" name="TextBox 7">
              <a:extLst>
                <a:ext uri="{FF2B5EF4-FFF2-40B4-BE49-F238E27FC236}">
                  <a16:creationId xmlns:a16="http://schemas.microsoft.com/office/drawing/2014/main" id="{E078507B-9566-33AE-AAA1-65AC64647D33}"/>
                </a:ext>
              </a:extLst>
            </p:cNvPr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 dirty="0">
                <a:latin typeface="Algerian" panose="04020705040A02060702" pitchFamily="82" charset="0"/>
              </a:endParaRPr>
            </a:p>
          </p:txBody>
        </p:sp>
      </p:grpSp>
      <p:sp>
        <p:nvSpPr>
          <p:cNvPr id="26" name="TextBox 13">
            <a:extLst>
              <a:ext uri="{FF2B5EF4-FFF2-40B4-BE49-F238E27FC236}">
                <a16:creationId xmlns:a16="http://schemas.microsoft.com/office/drawing/2014/main" id="{E4F70F3C-87B5-472B-A94A-AF12A344C570}"/>
              </a:ext>
            </a:extLst>
          </p:cNvPr>
          <p:cNvSpPr txBox="1"/>
          <p:nvPr/>
        </p:nvSpPr>
        <p:spPr>
          <a:xfrm>
            <a:off x="4543721" y="904875"/>
            <a:ext cx="9200557" cy="11257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 err="1">
                <a:solidFill>
                  <a:srgbClr val="000000"/>
                </a:solidFill>
                <a:latin typeface="Algerian" panose="04020705040A02060702" pitchFamily="82" charset="0"/>
                <a:ea typeface="맑은 고딕 Bold"/>
              </a:rPr>
              <a:t>채팅방</a:t>
            </a:r>
            <a:endParaRPr lang="en-US" sz="6607" dirty="0">
              <a:solidFill>
                <a:srgbClr val="000000"/>
              </a:solidFill>
              <a:latin typeface="Algerian" panose="04020705040A02060702" pitchFamily="82" charset="0"/>
              <a:ea typeface="맑은 고딕 Bold"/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8447627D-35D8-2599-8E4D-11B57FAD914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76400" y="6149597"/>
            <a:ext cx="11081124" cy="3347869"/>
          </a:xfrm>
          <a:prstGeom prst="rect">
            <a:avLst/>
          </a:prstGeom>
        </p:spPr>
      </p:pic>
      <p:sp>
        <p:nvSpPr>
          <p:cNvPr id="27" name="TextBox 13">
            <a:extLst>
              <a:ext uri="{FF2B5EF4-FFF2-40B4-BE49-F238E27FC236}">
                <a16:creationId xmlns:a16="http://schemas.microsoft.com/office/drawing/2014/main" id="{FBEA2496-0F02-829C-806B-ADD7E98FB8F4}"/>
              </a:ext>
            </a:extLst>
          </p:cNvPr>
          <p:cNvSpPr txBox="1"/>
          <p:nvPr/>
        </p:nvSpPr>
        <p:spPr>
          <a:xfrm>
            <a:off x="7659361" y="5250759"/>
            <a:ext cx="9683215" cy="14558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000"/>
              </a:lnSpc>
            </a:pPr>
            <a:r>
              <a:rPr lang="ko-KR" altLang="en-US" sz="3600" dirty="0">
                <a:solidFill>
                  <a:srgbClr val="000000"/>
                </a:solidFill>
                <a:latin typeface="Algerian" panose="04020705040A02060702" pitchFamily="82" charset="0"/>
                <a:ea typeface="맑은 고딕 Bold"/>
              </a:rPr>
              <a:t>참가자 리스트 중 하나를 고르고 채팅을 하면</a:t>
            </a:r>
            <a:endParaRPr lang="en-US" altLang="ko-KR" sz="3600" dirty="0">
              <a:solidFill>
                <a:srgbClr val="000000"/>
              </a:solidFill>
              <a:latin typeface="Algerian" panose="04020705040A02060702" pitchFamily="82" charset="0"/>
              <a:ea typeface="맑은 고딕 Bold"/>
            </a:endParaRPr>
          </a:p>
          <a:p>
            <a:pPr>
              <a:lnSpc>
                <a:spcPts val="6000"/>
              </a:lnSpc>
            </a:pPr>
            <a:r>
              <a:rPr lang="en-US" sz="3600" dirty="0">
                <a:solidFill>
                  <a:srgbClr val="000000"/>
                </a:solidFill>
                <a:latin typeface="Algerian" panose="04020705040A02060702" pitchFamily="82" charset="0"/>
                <a:ea typeface="맑은 고딕 Bold"/>
              </a:rPr>
              <a:t> </a:t>
            </a:r>
            <a:r>
              <a:rPr lang="ko-KR" altLang="en-US" sz="3600" dirty="0">
                <a:solidFill>
                  <a:srgbClr val="000000"/>
                </a:solidFill>
                <a:latin typeface="Algerian" panose="04020705040A02060702" pitchFamily="82" charset="0"/>
                <a:ea typeface="맑은 고딕 Bold"/>
              </a:rPr>
              <a:t>그 사람한테만 보이는 비밀 채팅</a:t>
            </a:r>
            <a:r>
              <a:rPr lang="en-US" altLang="ko-KR" sz="3600" dirty="0">
                <a:solidFill>
                  <a:srgbClr val="000000"/>
                </a:solidFill>
                <a:latin typeface="Algerian" panose="04020705040A02060702" pitchFamily="82" charset="0"/>
                <a:ea typeface="맑은 고딕 Bold"/>
              </a:rPr>
              <a:t> </a:t>
            </a:r>
            <a:r>
              <a:rPr lang="ko-KR" altLang="en-US" sz="3600" dirty="0">
                <a:solidFill>
                  <a:srgbClr val="000000"/>
                </a:solidFill>
                <a:latin typeface="Algerian" panose="04020705040A02060702" pitchFamily="82" charset="0"/>
                <a:ea typeface="맑은 고딕 Bold"/>
              </a:rPr>
              <a:t>가능</a:t>
            </a:r>
            <a:endParaRPr lang="en-US" sz="3600" dirty="0">
              <a:solidFill>
                <a:srgbClr val="000000"/>
              </a:solidFill>
              <a:latin typeface="Algerian" panose="04020705040A02060702" pitchFamily="82" charset="0"/>
              <a:ea typeface="맑은 고딕 Bold"/>
            </a:endParaRPr>
          </a:p>
        </p:txBody>
      </p:sp>
    </p:spTree>
    <p:extLst>
      <p:ext uri="{BB962C8B-B14F-4D97-AF65-F5344CB8AC3E}">
        <p14:creationId xmlns:p14="http://schemas.microsoft.com/office/powerpoint/2010/main" val="546424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8" name="Freeform 8"/>
          <p:cNvSpPr/>
          <p:nvPr/>
        </p:nvSpPr>
        <p:spPr>
          <a:xfrm>
            <a:off x="15824275" y="6533193"/>
            <a:ext cx="1949375" cy="1949375"/>
          </a:xfrm>
          <a:custGeom>
            <a:avLst/>
            <a:gdLst/>
            <a:ahLst/>
            <a:cxnLst/>
            <a:rect l="l" t="t" r="r" b="b"/>
            <a:pathLst>
              <a:path w="1949375" h="1949375">
                <a:moveTo>
                  <a:pt x="0" y="0"/>
                </a:moveTo>
                <a:lnTo>
                  <a:pt x="1949375" y="0"/>
                </a:lnTo>
                <a:lnTo>
                  <a:pt x="1949375" y="1949375"/>
                </a:lnTo>
                <a:lnTo>
                  <a:pt x="0" y="19493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9" name="Freeform 9"/>
          <p:cNvSpPr/>
          <p:nvPr/>
        </p:nvSpPr>
        <p:spPr>
          <a:xfrm>
            <a:off x="-668902" y="1028700"/>
            <a:ext cx="3395204" cy="1049427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23" name="Group 5">
            <a:extLst>
              <a:ext uri="{FF2B5EF4-FFF2-40B4-BE49-F238E27FC236}">
                <a16:creationId xmlns:a16="http://schemas.microsoft.com/office/drawing/2014/main" id="{EEA251D0-06AD-7B04-7D36-71DE1600AC3D}"/>
              </a:ext>
            </a:extLst>
          </p:cNvPr>
          <p:cNvGrpSpPr/>
          <p:nvPr/>
        </p:nvGrpSpPr>
        <p:grpSpPr>
          <a:xfrm>
            <a:off x="5139012" y="687305"/>
            <a:ext cx="8009976" cy="1730229"/>
            <a:chOff x="0" y="0"/>
            <a:chExt cx="2109623" cy="455698"/>
          </a:xfrm>
        </p:grpSpPr>
        <p:sp>
          <p:nvSpPr>
            <p:cNvPr id="24" name="Freeform 6">
              <a:extLst>
                <a:ext uri="{FF2B5EF4-FFF2-40B4-BE49-F238E27FC236}">
                  <a16:creationId xmlns:a16="http://schemas.microsoft.com/office/drawing/2014/main" id="{F3DAB0BA-A24C-EB2B-C2E6-94A42DB74D28}"/>
                </a:ext>
              </a:extLst>
            </p:cNvPr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DDDEDE"/>
            </a:solidFill>
            <a:ln w="38100" cap="sq">
              <a:solidFill>
                <a:srgbClr val="F1F2F2"/>
              </a:solidFill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5" name="TextBox 7">
              <a:extLst>
                <a:ext uri="{FF2B5EF4-FFF2-40B4-BE49-F238E27FC236}">
                  <a16:creationId xmlns:a16="http://schemas.microsoft.com/office/drawing/2014/main" id="{E078507B-9566-33AE-AAA1-65AC64647D33}"/>
                </a:ext>
              </a:extLst>
            </p:cNvPr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 dirty="0">
                <a:latin typeface="Algerian" panose="04020705040A02060702" pitchFamily="82" charset="0"/>
              </a:endParaRPr>
            </a:p>
          </p:txBody>
        </p:sp>
      </p:grpSp>
      <p:sp>
        <p:nvSpPr>
          <p:cNvPr id="26" name="TextBox 13">
            <a:extLst>
              <a:ext uri="{FF2B5EF4-FFF2-40B4-BE49-F238E27FC236}">
                <a16:creationId xmlns:a16="http://schemas.microsoft.com/office/drawing/2014/main" id="{E4F70F3C-87B5-472B-A94A-AF12A344C570}"/>
              </a:ext>
            </a:extLst>
          </p:cNvPr>
          <p:cNvSpPr txBox="1"/>
          <p:nvPr/>
        </p:nvSpPr>
        <p:spPr>
          <a:xfrm>
            <a:off x="4543721" y="904875"/>
            <a:ext cx="9200557" cy="11257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 err="1">
                <a:solidFill>
                  <a:srgbClr val="000000"/>
                </a:solidFill>
                <a:latin typeface="Algerian" panose="04020705040A02060702" pitchFamily="82" charset="0"/>
                <a:ea typeface="맑은 고딕 Bold"/>
              </a:rPr>
              <a:t>채팅방</a:t>
            </a:r>
            <a:endParaRPr lang="en-US" sz="6607" dirty="0">
              <a:solidFill>
                <a:srgbClr val="000000"/>
              </a:solidFill>
              <a:latin typeface="Algerian" panose="04020705040A02060702" pitchFamily="82" charset="0"/>
              <a:ea typeface="맑은 고딕 Bold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ADB1A793-87C1-A7E9-4092-5B2FAC87E50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00005" y="3571327"/>
            <a:ext cx="4922372" cy="2942267"/>
          </a:xfrm>
          <a:prstGeom prst="rect">
            <a:avLst/>
          </a:prstGeom>
        </p:spPr>
      </p:pic>
      <p:sp>
        <p:nvSpPr>
          <p:cNvPr id="29" name="TextBox 13">
            <a:extLst>
              <a:ext uri="{FF2B5EF4-FFF2-40B4-BE49-F238E27FC236}">
                <a16:creationId xmlns:a16="http://schemas.microsoft.com/office/drawing/2014/main" id="{644C9E6B-6957-DC09-C523-A5B6CEBB86ED}"/>
              </a:ext>
            </a:extLst>
          </p:cNvPr>
          <p:cNvSpPr txBox="1"/>
          <p:nvPr/>
        </p:nvSpPr>
        <p:spPr>
          <a:xfrm>
            <a:off x="160912" y="6279465"/>
            <a:ext cx="9200557" cy="10038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3600" dirty="0">
                <a:solidFill>
                  <a:srgbClr val="000000"/>
                </a:solidFill>
                <a:latin typeface="Algerian" panose="04020705040A02060702" pitchFamily="82" charset="0"/>
                <a:ea typeface="맑은 고딕 Bold"/>
              </a:rPr>
              <a:t>&lt;</a:t>
            </a:r>
            <a:r>
              <a:rPr lang="ko-KR" altLang="en-US" sz="3600" dirty="0">
                <a:solidFill>
                  <a:srgbClr val="000000"/>
                </a:solidFill>
                <a:latin typeface="Algerian" panose="04020705040A02060702" pitchFamily="82" charset="0"/>
                <a:ea typeface="맑은 고딕 Bold"/>
              </a:rPr>
              <a:t>비속어 필터링</a:t>
            </a:r>
            <a:r>
              <a:rPr lang="en-US" altLang="ko-KR" sz="3600" dirty="0">
                <a:solidFill>
                  <a:srgbClr val="000000"/>
                </a:solidFill>
                <a:latin typeface="Algerian" panose="04020705040A02060702" pitchFamily="82" charset="0"/>
                <a:ea typeface="맑은 고딕 Bold"/>
              </a:rPr>
              <a:t>&gt;</a:t>
            </a:r>
            <a:endParaRPr lang="en-US" sz="3600" dirty="0">
              <a:solidFill>
                <a:srgbClr val="000000"/>
              </a:solidFill>
              <a:latin typeface="Algerian" panose="04020705040A02060702" pitchFamily="82" charset="0"/>
              <a:ea typeface="맑은 고딕 Bold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2F8997D-079A-5203-F550-D2301E13DC5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26163" y="3581135"/>
            <a:ext cx="6800478" cy="5661069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B4467511-56F0-C4A7-2C80-A19A95A1EDB7}"/>
              </a:ext>
            </a:extLst>
          </p:cNvPr>
          <p:cNvSpPr/>
          <p:nvPr/>
        </p:nvSpPr>
        <p:spPr>
          <a:xfrm>
            <a:off x="11125201" y="4457700"/>
            <a:ext cx="3581400" cy="1524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8794C0C-66E4-C74E-CC83-A1F7A22E1068}"/>
              </a:ext>
            </a:extLst>
          </p:cNvPr>
          <p:cNvSpPr/>
          <p:nvPr/>
        </p:nvSpPr>
        <p:spPr>
          <a:xfrm>
            <a:off x="2971800" y="6198320"/>
            <a:ext cx="648641" cy="8818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76920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6" grpId="0" animBg="1"/>
      <p:bldP spid="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139012" y="687305"/>
            <a:ext cx="8009976" cy="1730229"/>
            <a:chOff x="0" y="0"/>
            <a:chExt cx="2109623" cy="45569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DDDEDE"/>
            </a:solidFill>
            <a:ln w="38100" cap="sq">
              <a:solidFill>
                <a:srgbClr val="F1F2F2"/>
              </a:solidFill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 dirty="0">
                <a:latin typeface="Algerian" panose="04020705040A02060702" pitchFamily="82" charset="0"/>
              </a:endParaRPr>
            </a:p>
          </p:txBody>
        </p:sp>
      </p:grpSp>
      <p:sp>
        <p:nvSpPr>
          <p:cNvPr id="8" name="Freeform 8"/>
          <p:cNvSpPr/>
          <p:nvPr/>
        </p:nvSpPr>
        <p:spPr>
          <a:xfrm>
            <a:off x="15824275" y="6533193"/>
            <a:ext cx="1949375" cy="1949375"/>
          </a:xfrm>
          <a:custGeom>
            <a:avLst/>
            <a:gdLst/>
            <a:ahLst/>
            <a:cxnLst/>
            <a:rect l="l" t="t" r="r" b="b"/>
            <a:pathLst>
              <a:path w="1949375" h="1949375">
                <a:moveTo>
                  <a:pt x="0" y="0"/>
                </a:moveTo>
                <a:lnTo>
                  <a:pt x="1949375" y="0"/>
                </a:lnTo>
                <a:lnTo>
                  <a:pt x="1949375" y="1949375"/>
                </a:lnTo>
                <a:lnTo>
                  <a:pt x="0" y="19493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9" name="Freeform 9"/>
          <p:cNvSpPr/>
          <p:nvPr/>
        </p:nvSpPr>
        <p:spPr>
          <a:xfrm>
            <a:off x="-668902" y="1028700"/>
            <a:ext cx="3395204" cy="1049427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3" name="TextBox 13"/>
          <p:cNvSpPr txBox="1"/>
          <p:nvPr/>
        </p:nvSpPr>
        <p:spPr>
          <a:xfrm>
            <a:off x="4543721" y="904875"/>
            <a:ext cx="9200557" cy="11257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 err="1">
                <a:solidFill>
                  <a:srgbClr val="000000"/>
                </a:solidFill>
                <a:latin typeface="Algerian" panose="04020705040A02060702" pitchFamily="82" charset="0"/>
                <a:ea typeface="맑은 고딕 Bold"/>
              </a:rPr>
              <a:t>채팅방</a:t>
            </a:r>
            <a:endParaRPr lang="en-US" sz="6607" dirty="0">
              <a:solidFill>
                <a:srgbClr val="000000"/>
              </a:solidFill>
              <a:latin typeface="Algerian" panose="04020705040A02060702" pitchFamily="82" charset="0"/>
              <a:ea typeface="맑은 고딕 Bold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968CD258-0025-EAF6-2BF5-9072EA23486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66056" y="2990914"/>
            <a:ext cx="7463112" cy="6608781"/>
          </a:xfrm>
          <a:prstGeom prst="rect">
            <a:avLst/>
          </a:prstGeom>
        </p:spPr>
      </p:pic>
      <p:sp>
        <p:nvSpPr>
          <p:cNvPr id="20" name="Freeform 11">
            <a:extLst>
              <a:ext uri="{FF2B5EF4-FFF2-40B4-BE49-F238E27FC236}">
                <a16:creationId xmlns:a16="http://schemas.microsoft.com/office/drawing/2014/main" id="{6E4DA7E2-4216-52D2-D832-334F9D8E0121}"/>
              </a:ext>
            </a:extLst>
          </p:cNvPr>
          <p:cNvSpPr/>
          <p:nvPr/>
        </p:nvSpPr>
        <p:spPr>
          <a:xfrm>
            <a:off x="2908516" y="3193648"/>
            <a:ext cx="4343400" cy="4648883"/>
          </a:xfrm>
          <a:custGeom>
            <a:avLst/>
            <a:gdLst/>
            <a:ahLst/>
            <a:cxnLst/>
            <a:rect l="l" t="t" r="r" b="b"/>
            <a:pathLst>
              <a:path w="3629954" h="3785080">
                <a:moveTo>
                  <a:pt x="0" y="0"/>
                </a:moveTo>
                <a:lnTo>
                  <a:pt x="3629954" y="0"/>
                </a:lnTo>
                <a:lnTo>
                  <a:pt x="3629954" y="3785080"/>
                </a:lnTo>
                <a:lnTo>
                  <a:pt x="0" y="378508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1" name="TextBox 13">
            <a:extLst>
              <a:ext uri="{FF2B5EF4-FFF2-40B4-BE49-F238E27FC236}">
                <a16:creationId xmlns:a16="http://schemas.microsoft.com/office/drawing/2014/main" id="{7303CBEE-8FFC-13C2-C70F-8285A0589F00}"/>
              </a:ext>
            </a:extLst>
          </p:cNvPr>
          <p:cNvSpPr txBox="1"/>
          <p:nvPr/>
        </p:nvSpPr>
        <p:spPr>
          <a:xfrm>
            <a:off x="479937" y="7545095"/>
            <a:ext cx="9200557" cy="10038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3600" dirty="0">
                <a:solidFill>
                  <a:srgbClr val="000000"/>
                </a:solidFill>
                <a:latin typeface="Algerian" panose="04020705040A02060702" pitchFamily="82" charset="0"/>
                <a:ea typeface="맑은 고딕 Bold"/>
              </a:rPr>
              <a:t>&lt;1</a:t>
            </a:r>
            <a:r>
              <a:rPr lang="ko-KR" altLang="en-US" sz="3600" dirty="0">
                <a:solidFill>
                  <a:srgbClr val="000000"/>
                </a:solidFill>
                <a:latin typeface="Algerian" panose="04020705040A02060702" pitchFamily="82" charset="0"/>
                <a:ea typeface="맑은 고딕 Bold"/>
              </a:rPr>
              <a:t>대</a:t>
            </a:r>
            <a:r>
              <a:rPr lang="en-US" altLang="ko-KR" sz="3600" dirty="0">
                <a:solidFill>
                  <a:srgbClr val="000000"/>
                </a:solidFill>
                <a:latin typeface="Algerian" panose="04020705040A02060702" pitchFamily="82" charset="0"/>
                <a:ea typeface="맑은 고딕 Bold"/>
              </a:rPr>
              <a:t>1 </a:t>
            </a:r>
            <a:r>
              <a:rPr lang="ko-KR" altLang="en-US" sz="3600" dirty="0">
                <a:solidFill>
                  <a:srgbClr val="000000"/>
                </a:solidFill>
                <a:latin typeface="Algerian" panose="04020705040A02060702" pitchFamily="82" charset="0"/>
                <a:ea typeface="맑은 고딕 Bold"/>
              </a:rPr>
              <a:t>쪽지 및 답장</a:t>
            </a:r>
            <a:r>
              <a:rPr lang="en-US" altLang="ko-KR" sz="3600" dirty="0">
                <a:solidFill>
                  <a:srgbClr val="000000"/>
                </a:solidFill>
                <a:latin typeface="Algerian" panose="04020705040A02060702" pitchFamily="82" charset="0"/>
                <a:ea typeface="맑은 고딕 Bold"/>
              </a:rPr>
              <a:t>&gt;</a:t>
            </a:r>
            <a:endParaRPr lang="en-US" sz="3600" dirty="0">
              <a:solidFill>
                <a:srgbClr val="000000"/>
              </a:solidFill>
              <a:latin typeface="Algerian" panose="04020705040A02060702" pitchFamily="82" charset="0"/>
              <a:ea typeface="맑은 고딕 Bold"/>
            </a:endParaRPr>
          </a:p>
        </p:txBody>
      </p:sp>
    </p:spTree>
    <p:extLst>
      <p:ext uri="{BB962C8B-B14F-4D97-AF65-F5344CB8AC3E}">
        <p14:creationId xmlns:p14="http://schemas.microsoft.com/office/powerpoint/2010/main" val="3748667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139012" y="687305"/>
            <a:ext cx="8009976" cy="1730229"/>
            <a:chOff x="0" y="0"/>
            <a:chExt cx="2109623" cy="45569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DDDEDE"/>
            </a:solidFill>
            <a:ln w="38100" cap="sq">
              <a:solidFill>
                <a:srgbClr val="F1F2F2"/>
              </a:solidFill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 dirty="0">
                <a:latin typeface="Algerian" panose="04020705040A02060702" pitchFamily="82" charset="0"/>
              </a:endParaRPr>
            </a:p>
          </p:txBody>
        </p:sp>
      </p:grpSp>
      <p:sp>
        <p:nvSpPr>
          <p:cNvPr id="8" name="Freeform 8"/>
          <p:cNvSpPr/>
          <p:nvPr/>
        </p:nvSpPr>
        <p:spPr>
          <a:xfrm>
            <a:off x="15824275" y="6533193"/>
            <a:ext cx="1949375" cy="1949375"/>
          </a:xfrm>
          <a:custGeom>
            <a:avLst/>
            <a:gdLst/>
            <a:ahLst/>
            <a:cxnLst/>
            <a:rect l="l" t="t" r="r" b="b"/>
            <a:pathLst>
              <a:path w="1949375" h="1949375">
                <a:moveTo>
                  <a:pt x="0" y="0"/>
                </a:moveTo>
                <a:lnTo>
                  <a:pt x="1949375" y="0"/>
                </a:lnTo>
                <a:lnTo>
                  <a:pt x="1949375" y="1949375"/>
                </a:lnTo>
                <a:lnTo>
                  <a:pt x="0" y="19493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9" name="Freeform 9"/>
          <p:cNvSpPr/>
          <p:nvPr/>
        </p:nvSpPr>
        <p:spPr>
          <a:xfrm>
            <a:off x="-668902" y="1028700"/>
            <a:ext cx="3395204" cy="1049427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3" name="TextBox 13"/>
          <p:cNvSpPr txBox="1"/>
          <p:nvPr/>
        </p:nvSpPr>
        <p:spPr>
          <a:xfrm>
            <a:off x="4543721" y="904875"/>
            <a:ext cx="9200557" cy="11257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 err="1">
                <a:solidFill>
                  <a:srgbClr val="000000"/>
                </a:solidFill>
                <a:latin typeface="Algerian" panose="04020705040A02060702" pitchFamily="82" charset="0"/>
                <a:ea typeface="맑은 고딕 Bold"/>
              </a:rPr>
              <a:t>채팅방</a:t>
            </a:r>
            <a:endParaRPr lang="en-US" sz="6607" dirty="0">
              <a:solidFill>
                <a:srgbClr val="000000"/>
              </a:solidFill>
              <a:latin typeface="Algerian" panose="04020705040A02060702" pitchFamily="82" charset="0"/>
              <a:ea typeface="맑은 고딕 Bold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1FA8A090-84DD-A5DD-BB8D-CD4D703BCA9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38881" y="2961341"/>
            <a:ext cx="6043184" cy="5753599"/>
          </a:xfrm>
          <a:prstGeom prst="rect">
            <a:avLst/>
          </a:prstGeom>
        </p:spPr>
      </p:pic>
      <p:sp>
        <p:nvSpPr>
          <p:cNvPr id="22" name="TextBox 13">
            <a:extLst>
              <a:ext uri="{FF2B5EF4-FFF2-40B4-BE49-F238E27FC236}">
                <a16:creationId xmlns:a16="http://schemas.microsoft.com/office/drawing/2014/main" id="{7027DE7C-4BA5-6CC0-B96B-A834C63090A2}"/>
              </a:ext>
            </a:extLst>
          </p:cNvPr>
          <p:cNvSpPr txBox="1"/>
          <p:nvPr/>
        </p:nvSpPr>
        <p:spPr>
          <a:xfrm>
            <a:off x="691806" y="8388677"/>
            <a:ext cx="9200557" cy="10038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3600" dirty="0">
                <a:solidFill>
                  <a:srgbClr val="000000"/>
                </a:solidFill>
                <a:latin typeface="Algerian" panose="04020705040A02060702" pitchFamily="82" charset="0"/>
                <a:ea typeface="맑은 고딕 Bold"/>
              </a:rPr>
              <a:t>&lt;</a:t>
            </a:r>
            <a:r>
              <a:rPr lang="ko-KR" altLang="en-US" sz="3600" dirty="0">
                <a:solidFill>
                  <a:srgbClr val="000000"/>
                </a:solidFill>
                <a:latin typeface="Algerian" panose="04020705040A02060702" pitchFamily="82" charset="0"/>
                <a:ea typeface="맑은 고딕 Bold"/>
              </a:rPr>
              <a:t>대화기록저장</a:t>
            </a:r>
            <a:r>
              <a:rPr lang="en-US" altLang="ko-KR" sz="3600" dirty="0">
                <a:solidFill>
                  <a:srgbClr val="000000"/>
                </a:solidFill>
                <a:latin typeface="Algerian" panose="04020705040A02060702" pitchFamily="82" charset="0"/>
                <a:ea typeface="맑은 고딕 Bold"/>
              </a:rPr>
              <a:t>&gt;</a:t>
            </a:r>
            <a:endParaRPr lang="en-US" sz="3600" dirty="0">
              <a:solidFill>
                <a:srgbClr val="000000"/>
              </a:solidFill>
              <a:latin typeface="Algerian" panose="04020705040A02060702" pitchFamily="82" charset="0"/>
              <a:ea typeface="맑은 고딕 Bold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EA558B6C-A690-BF84-5A84-FB98A92AA8F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27972" y="3247174"/>
            <a:ext cx="6729043" cy="523539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5CB5FA2A-A001-3A0C-61C0-16C57824DA7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76996" y="3221438"/>
            <a:ext cx="6383902" cy="5167239"/>
          </a:xfrm>
          <a:prstGeom prst="rect">
            <a:avLst/>
          </a:prstGeom>
        </p:spPr>
      </p:pic>
      <p:sp>
        <p:nvSpPr>
          <p:cNvPr id="15" name="TextBox 13">
            <a:extLst>
              <a:ext uri="{FF2B5EF4-FFF2-40B4-BE49-F238E27FC236}">
                <a16:creationId xmlns:a16="http://schemas.microsoft.com/office/drawing/2014/main" id="{FBEA2496-0F02-829C-806B-ADD7E98FB8F4}"/>
              </a:ext>
            </a:extLst>
          </p:cNvPr>
          <p:cNvSpPr txBox="1"/>
          <p:nvPr/>
        </p:nvSpPr>
        <p:spPr>
          <a:xfrm>
            <a:off x="9367616" y="8371359"/>
            <a:ext cx="7275839" cy="15388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000"/>
              </a:lnSpc>
            </a:pPr>
            <a:r>
              <a:rPr lang="ko-KR" altLang="en-US" sz="3600" dirty="0" smtClean="0">
                <a:solidFill>
                  <a:srgbClr val="000000"/>
                </a:solidFill>
                <a:latin typeface="Algerian" panose="04020705040A02060702" pitchFamily="82" charset="0"/>
                <a:ea typeface="맑은 고딕 Bold"/>
              </a:rPr>
              <a:t>↑ 대화내용 소실 방지를 위해</a:t>
            </a:r>
            <a:endParaRPr lang="en-US" altLang="ko-KR" sz="3600" dirty="0" smtClean="0">
              <a:solidFill>
                <a:srgbClr val="000000"/>
              </a:solidFill>
              <a:latin typeface="Algerian" panose="04020705040A02060702" pitchFamily="82" charset="0"/>
              <a:ea typeface="맑은 고딕 Bold"/>
            </a:endParaRPr>
          </a:p>
          <a:p>
            <a:pPr>
              <a:lnSpc>
                <a:spcPts val="6000"/>
              </a:lnSpc>
            </a:pPr>
            <a:r>
              <a:rPr lang="en-US" altLang="ko-KR" sz="3600" dirty="0" smtClean="0">
                <a:solidFill>
                  <a:srgbClr val="000000"/>
                </a:solidFill>
                <a:latin typeface="Algerian" panose="04020705040A02060702" pitchFamily="82" charset="0"/>
                <a:ea typeface="맑은 고딕 Bold"/>
              </a:rPr>
              <a:t>1</a:t>
            </a:r>
            <a:r>
              <a:rPr lang="ko-KR" altLang="en-US" sz="3600" dirty="0" smtClean="0">
                <a:solidFill>
                  <a:srgbClr val="000000"/>
                </a:solidFill>
                <a:latin typeface="Algerian" panose="04020705040A02060702" pitchFamily="82" charset="0"/>
                <a:ea typeface="맑은 고딕 Bold"/>
              </a:rPr>
              <a:t>초마다 자동으로 </a:t>
            </a:r>
            <a:r>
              <a:rPr lang="ko-KR" altLang="en-US" sz="3600" dirty="0" err="1" smtClean="0">
                <a:solidFill>
                  <a:srgbClr val="000000"/>
                </a:solidFill>
                <a:latin typeface="Algerian" panose="04020705040A02060702" pitchFamily="82" charset="0"/>
                <a:ea typeface="맑은 고딕 Bold"/>
              </a:rPr>
              <a:t>대화기록</a:t>
            </a:r>
            <a:r>
              <a:rPr lang="ko-KR" altLang="en-US" sz="3600" dirty="0" smtClean="0">
                <a:solidFill>
                  <a:srgbClr val="000000"/>
                </a:solidFill>
                <a:latin typeface="Algerian" panose="04020705040A02060702" pitchFamily="82" charset="0"/>
                <a:ea typeface="맑은 고딕 Bold"/>
              </a:rPr>
              <a:t> 저장</a:t>
            </a:r>
            <a:endParaRPr lang="en-US" sz="3600" dirty="0">
              <a:solidFill>
                <a:srgbClr val="000000"/>
              </a:solidFill>
              <a:latin typeface="Algerian" panose="04020705040A02060702" pitchFamily="82" charset="0"/>
              <a:ea typeface="맑은 고딕 Bold"/>
            </a:endParaRPr>
          </a:p>
        </p:txBody>
      </p:sp>
    </p:spTree>
    <p:extLst>
      <p:ext uri="{BB962C8B-B14F-4D97-AF65-F5344CB8AC3E}">
        <p14:creationId xmlns:p14="http://schemas.microsoft.com/office/powerpoint/2010/main" val="3535040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1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4756778" y="687305"/>
            <a:ext cx="8987500" cy="1730229"/>
            <a:chOff x="0" y="0"/>
            <a:chExt cx="2367078" cy="45569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367078" cy="455698"/>
            </a:xfrm>
            <a:custGeom>
              <a:avLst/>
              <a:gdLst/>
              <a:ahLst/>
              <a:cxnLst/>
              <a:rect l="l" t="t" r="r" b="b"/>
              <a:pathLst>
                <a:path w="2367078" h="455698">
                  <a:moveTo>
                    <a:pt x="0" y="0"/>
                  </a:moveTo>
                  <a:lnTo>
                    <a:pt x="2367078" y="0"/>
                  </a:lnTo>
                  <a:lnTo>
                    <a:pt x="2367078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DDDEDE"/>
            </a:solidFill>
            <a:ln w="38100" cap="sq">
              <a:solidFill>
                <a:srgbClr val="F1F2F2"/>
              </a:solidFill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 dirty="0">
                <a:latin typeface="Algerian" panose="04020705040A02060702" pitchFamily="82" charset="0"/>
              </a:endParaRPr>
            </a:p>
          </p:txBody>
        </p:sp>
      </p:grpSp>
      <p:sp>
        <p:nvSpPr>
          <p:cNvPr id="8" name="Freeform 8"/>
          <p:cNvSpPr/>
          <p:nvPr/>
        </p:nvSpPr>
        <p:spPr>
          <a:xfrm>
            <a:off x="17020832" y="9075876"/>
            <a:ext cx="1949375" cy="1949375"/>
          </a:xfrm>
          <a:custGeom>
            <a:avLst/>
            <a:gdLst/>
            <a:ahLst/>
            <a:cxnLst/>
            <a:rect l="l" t="t" r="r" b="b"/>
            <a:pathLst>
              <a:path w="1949375" h="1949375">
                <a:moveTo>
                  <a:pt x="0" y="0"/>
                </a:moveTo>
                <a:lnTo>
                  <a:pt x="1949375" y="0"/>
                </a:lnTo>
                <a:lnTo>
                  <a:pt x="1949375" y="1949375"/>
                </a:lnTo>
                <a:lnTo>
                  <a:pt x="0" y="19493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9" name="Freeform 9"/>
          <p:cNvSpPr/>
          <p:nvPr/>
        </p:nvSpPr>
        <p:spPr>
          <a:xfrm>
            <a:off x="-1362745" y="0"/>
            <a:ext cx="3395204" cy="1049427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0" name="Freeform 10"/>
          <p:cNvSpPr/>
          <p:nvPr/>
        </p:nvSpPr>
        <p:spPr>
          <a:xfrm>
            <a:off x="642706" y="2660694"/>
            <a:ext cx="5222710" cy="6768907"/>
          </a:xfrm>
          <a:custGeom>
            <a:avLst/>
            <a:gdLst/>
            <a:ahLst/>
            <a:cxnLst/>
            <a:rect l="l" t="t" r="r" b="b"/>
            <a:pathLst>
              <a:path w="5222710" h="6768907">
                <a:moveTo>
                  <a:pt x="0" y="0"/>
                </a:moveTo>
                <a:lnTo>
                  <a:pt x="5222710" y="0"/>
                </a:lnTo>
                <a:lnTo>
                  <a:pt x="5222710" y="6768907"/>
                </a:lnTo>
                <a:lnTo>
                  <a:pt x="0" y="676890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1" name="Freeform 11"/>
          <p:cNvSpPr/>
          <p:nvPr/>
        </p:nvSpPr>
        <p:spPr>
          <a:xfrm>
            <a:off x="6376213" y="4351577"/>
            <a:ext cx="11397437" cy="3511124"/>
          </a:xfrm>
          <a:custGeom>
            <a:avLst/>
            <a:gdLst/>
            <a:ahLst/>
            <a:cxnLst/>
            <a:rect l="l" t="t" r="r" b="b"/>
            <a:pathLst>
              <a:path w="11397437" h="3511124">
                <a:moveTo>
                  <a:pt x="0" y="0"/>
                </a:moveTo>
                <a:lnTo>
                  <a:pt x="11397437" y="0"/>
                </a:lnTo>
                <a:lnTo>
                  <a:pt x="11397437" y="3511124"/>
                </a:lnTo>
                <a:lnTo>
                  <a:pt x="0" y="351112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2" name="TextBox 12"/>
          <p:cNvSpPr txBox="1"/>
          <p:nvPr/>
        </p:nvSpPr>
        <p:spPr>
          <a:xfrm>
            <a:off x="4543721" y="904875"/>
            <a:ext cx="9200557" cy="10875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 err="1">
                <a:solidFill>
                  <a:srgbClr val="000000"/>
                </a:solidFill>
                <a:latin typeface="Algerian" panose="04020705040A02060702" pitchFamily="82" charset="0"/>
                <a:ea typeface="맑은 고딕 Bold"/>
              </a:rPr>
              <a:t>기능</a:t>
            </a:r>
            <a:r>
              <a:rPr lang="en-US" sz="6607" dirty="0">
                <a:solidFill>
                  <a:srgbClr val="000000"/>
                </a:solidFill>
                <a:latin typeface="Algerian" panose="04020705040A02060702" pitchFamily="82" charset="0"/>
                <a:ea typeface="맑은 고딕 Bold"/>
              </a:rPr>
              <a:t> </a:t>
            </a:r>
            <a:r>
              <a:rPr lang="en-US" sz="6607" dirty="0" err="1">
                <a:solidFill>
                  <a:srgbClr val="000000"/>
                </a:solidFill>
                <a:latin typeface="Algerian" panose="04020705040A02060702" pitchFamily="82" charset="0"/>
                <a:ea typeface="맑은 고딕 Bold"/>
              </a:rPr>
              <a:t>관리</a:t>
            </a:r>
            <a:r>
              <a:rPr lang="en-US" sz="6607" dirty="0">
                <a:solidFill>
                  <a:srgbClr val="000000"/>
                </a:solidFill>
                <a:latin typeface="Algerian" panose="04020705040A02060702" pitchFamily="82" charset="0"/>
                <a:ea typeface="맑은 고딕 Bold"/>
              </a:rPr>
              <a:t> </a:t>
            </a:r>
            <a:r>
              <a:rPr lang="en-US" sz="6607" dirty="0" err="1">
                <a:solidFill>
                  <a:srgbClr val="000000"/>
                </a:solidFill>
                <a:latin typeface="Algerian" panose="04020705040A02060702" pitchFamily="82" charset="0"/>
                <a:ea typeface="맑은 고딕 Bold"/>
              </a:rPr>
              <a:t>페이지</a:t>
            </a:r>
            <a:endParaRPr lang="en-US" sz="6607" dirty="0">
              <a:solidFill>
                <a:srgbClr val="000000"/>
              </a:solidFill>
              <a:latin typeface="Algerian" panose="04020705040A02060702" pitchFamily="82" charset="0"/>
              <a:ea typeface="맑은 고딕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4756778" y="687305"/>
            <a:ext cx="8987500" cy="1730229"/>
            <a:chOff x="0" y="0"/>
            <a:chExt cx="2367078" cy="45569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367078" cy="455698"/>
            </a:xfrm>
            <a:custGeom>
              <a:avLst/>
              <a:gdLst/>
              <a:ahLst/>
              <a:cxnLst/>
              <a:rect l="l" t="t" r="r" b="b"/>
              <a:pathLst>
                <a:path w="2367078" h="455698">
                  <a:moveTo>
                    <a:pt x="0" y="0"/>
                  </a:moveTo>
                  <a:lnTo>
                    <a:pt x="2367078" y="0"/>
                  </a:lnTo>
                  <a:lnTo>
                    <a:pt x="2367078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DDDEDE"/>
            </a:solidFill>
            <a:ln w="38100" cap="sq">
              <a:solidFill>
                <a:srgbClr val="F1F2F2"/>
              </a:solidFill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 dirty="0">
                <a:latin typeface="Algerian" panose="04020705040A02060702" pitchFamily="82" charset="0"/>
              </a:endParaRPr>
            </a:p>
          </p:txBody>
        </p:sp>
      </p:grpSp>
      <p:sp>
        <p:nvSpPr>
          <p:cNvPr id="8" name="Freeform 8"/>
          <p:cNvSpPr/>
          <p:nvPr/>
        </p:nvSpPr>
        <p:spPr>
          <a:xfrm>
            <a:off x="17020832" y="9075876"/>
            <a:ext cx="1949375" cy="1949375"/>
          </a:xfrm>
          <a:custGeom>
            <a:avLst/>
            <a:gdLst/>
            <a:ahLst/>
            <a:cxnLst/>
            <a:rect l="l" t="t" r="r" b="b"/>
            <a:pathLst>
              <a:path w="1949375" h="1949375">
                <a:moveTo>
                  <a:pt x="0" y="0"/>
                </a:moveTo>
                <a:lnTo>
                  <a:pt x="1949375" y="0"/>
                </a:lnTo>
                <a:lnTo>
                  <a:pt x="1949375" y="1949375"/>
                </a:lnTo>
                <a:lnTo>
                  <a:pt x="0" y="19493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9" name="Freeform 9"/>
          <p:cNvSpPr/>
          <p:nvPr/>
        </p:nvSpPr>
        <p:spPr>
          <a:xfrm>
            <a:off x="-1362745" y="0"/>
            <a:ext cx="3395204" cy="1049427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0" name="Freeform 10"/>
          <p:cNvSpPr/>
          <p:nvPr/>
        </p:nvSpPr>
        <p:spPr>
          <a:xfrm>
            <a:off x="3102734" y="2584264"/>
            <a:ext cx="12295588" cy="7536005"/>
          </a:xfrm>
          <a:custGeom>
            <a:avLst/>
            <a:gdLst/>
            <a:ahLst/>
            <a:cxnLst/>
            <a:rect l="l" t="t" r="r" b="b"/>
            <a:pathLst>
              <a:path w="12295588" h="7536005">
                <a:moveTo>
                  <a:pt x="0" y="0"/>
                </a:moveTo>
                <a:lnTo>
                  <a:pt x="12295587" y="0"/>
                </a:lnTo>
                <a:lnTo>
                  <a:pt x="12295587" y="7536006"/>
                </a:lnTo>
                <a:lnTo>
                  <a:pt x="0" y="753600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1" name="TextBox 11"/>
          <p:cNvSpPr txBox="1"/>
          <p:nvPr/>
        </p:nvSpPr>
        <p:spPr>
          <a:xfrm>
            <a:off x="4543721" y="904875"/>
            <a:ext cx="9200557" cy="10875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 err="1">
                <a:solidFill>
                  <a:srgbClr val="000000"/>
                </a:solidFill>
                <a:latin typeface="Algerian" panose="04020705040A02060702" pitchFamily="82" charset="0"/>
                <a:ea typeface="맑은 고딕 Bold"/>
              </a:rPr>
              <a:t>피시방</a:t>
            </a:r>
            <a:r>
              <a:rPr lang="en-US" sz="6607" dirty="0">
                <a:solidFill>
                  <a:srgbClr val="000000"/>
                </a:solidFill>
                <a:latin typeface="Algerian" panose="04020705040A02060702" pitchFamily="82" charset="0"/>
                <a:ea typeface="맑은 고딕 Bold"/>
              </a:rPr>
              <a:t> </a:t>
            </a:r>
            <a:r>
              <a:rPr lang="en-US" sz="6607" dirty="0" err="1">
                <a:solidFill>
                  <a:srgbClr val="000000"/>
                </a:solidFill>
                <a:latin typeface="Algerian" panose="04020705040A02060702" pitchFamily="82" charset="0"/>
                <a:ea typeface="맑은 고딕 Bold"/>
              </a:rPr>
              <a:t>관리</a:t>
            </a:r>
            <a:r>
              <a:rPr lang="en-US" sz="6607" dirty="0">
                <a:solidFill>
                  <a:srgbClr val="000000"/>
                </a:solidFill>
                <a:latin typeface="Algerian" panose="04020705040A02060702" pitchFamily="82" charset="0"/>
                <a:ea typeface="맑은 고딕 Bold"/>
              </a:rPr>
              <a:t> </a:t>
            </a:r>
            <a:r>
              <a:rPr lang="en-US" sz="6607" dirty="0" err="1">
                <a:solidFill>
                  <a:srgbClr val="000000"/>
                </a:solidFill>
                <a:latin typeface="Algerian" panose="04020705040A02060702" pitchFamily="82" charset="0"/>
                <a:ea typeface="맑은 고딕 Bold"/>
              </a:rPr>
              <a:t>페이지</a:t>
            </a:r>
            <a:endParaRPr lang="en-US" sz="6607" dirty="0">
              <a:solidFill>
                <a:srgbClr val="000000"/>
              </a:solidFill>
              <a:latin typeface="Algerian" panose="04020705040A02060702" pitchFamily="82" charset="0"/>
              <a:ea typeface="맑은 고딕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4756778" y="687305"/>
            <a:ext cx="8987500" cy="1730229"/>
            <a:chOff x="0" y="0"/>
            <a:chExt cx="2367078" cy="45569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367078" cy="455698"/>
            </a:xfrm>
            <a:custGeom>
              <a:avLst/>
              <a:gdLst/>
              <a:ahLst/>
              <a:cxnLst/>
              <a:rect l="l" t="t" r="r" b="b"/>
              <a:pathLst>
                <a:path w="2367078" h="455698">
                  <a:moveTo>
                    <a:pt x="0" y="0"/>
                  </a:moveTo>
                  <a:lnTo>
                    <a:pt x="2367078" y="0"/>
                  </a:lnTo>
                  <a:lnTo>
                    <a:pt x="2367078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DDDEDE"/>
            </a:solidFill>
            <a:ln w="38100" cap="sq">
              <a:solidFill>
                <a:srgbClr val="F1F2F2"/>
              </a:solidFill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 dirty="0">
                <a:latin typeface="Algerian" panose="04020705040A02060702" pitchFamily="82" charset="0"/>
              </a:endParaRPr>
            </a:p>
          </p:txBody>
        </p:sp>
      </p:grpSp>
      <p:sp>
        <p:nvSpPr>
          <p:cNvPr id="8" name="Freeform 8"/>
          <p:cNvSpPr/>
          <p:nvPr/>
        </p:nvSpPr>
        <p:spPr>
          <a:xfrm>
            <a:off x="17020832" y="9075876"/>
            <a:ext cx="1949375" cy="1949375"/>
          </a:xfrm>
          <a:custGeom>
            <a:avLst/>
            <a:gdLst/>
            <a:ahLst/>
            <a:cxnLst/>
            <a:rect l="l" t="t" r="r" b="b"/>
            <a:pathLst>
              <a:path w="1949375" h="1949375">
                <a:moveTo>
                  <a:pt x="0" y="0"/>
                </a:moveTo>
                <a:lnTo>
                  <a:pt x="1949375" y="0"/>
                </a:lnTo>
                <a:lnTo>
                  <a:pt x="1949375" y="1949375"/>
                </a:lnTo>
                <a:lnTo>
                  <a:pt x="0" y="19493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9" name="Freeform 9"/>
          <p:cNvSpPr/>
          <p:nvPr/>
        </p:nvSpPr>
        <p:spPr>
          <a:xfrm>
            <a:off x="-1362745" y="0"/>
            <a:ext cx="3395204" cy="1049427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2" name="TextBox 12"/>
          <p:cNvSpPr txBox="1"/>
          <p:nvPr/>
        </p:nvSpPr>
        <p:spPr>
          <a:xfrm>
            <a:off x="4543721" y="904875"/>
            <a:ext cx="9200557" cy="10875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 err="1">
                <a:solidFill>
                  <a:srgbClr val="000000"/>
                </a:solidFill>
                <a:latin typeface="Algerian" panose="04020705040A02060702" pitchFamily="82" charset="0"/>
                <a:ea typeface="맑은 고딕 Bold"/>
              </a:rPr>
              <a:t>피시방</a:t>
            </a:r>
            <a:r>
              <a:rPr lang="en-US" sz="6607" dirty="0">
                <a:solidFill>
                  <a:srgbClr val="000000"/>
                </a:solidFill>
                <a:latin typeface="Algerian" panose="04020705040A02060702" pitchFamily="82" charset="0"/>
                <a:ea typeface="맑은 고딕 Bold"/>
              </a:rPr>
              <a:t> </a:t>
            </a:r>
            <a:r>
              <a:rPr lang="en-US" sz="6607" dirty="0" err="1">
                <a:solidFill>
                  <a:srgbClr val="000000"/>
                </a:solidFill>
                <a:latin typeface="Algerian" panose="04020705040A02060702" pitchFamily="82" charset="0"/>
                <a:ea typeface="맑은 고딕 Bold"/>
              </a:rPr>
              <a:t>추가</a:t>
            </a:r>
            <a:r>
              <a:rPr lang="en-US" sz="6607" dirty="0">
                <a:solidFill>
                  <a:srgbClr val="000000"/>
                </a:solidFill>
                <a:latin typeface="Algerian" panose="04020705040A02060702" pitchFamily="82" charset="0"/>
                <a:ea typeface="맑은 고딕 Bold"/>
              </a:rPr>
              <a:t>, </a:t>
            </a:r>
            <a:r>
              <a:rPr lang="en-US" sz="6607" dirty="0" err="1">
                <a:solidFill>
                  <a:srgbClr val="000000"/>
                </a:solidFill>
                <a:latin typeface="Algerian" panose="04020705040A02060702" pitchFamily="82" charset="0"/>
                <a:ea typeface="맑은 고딕 Bold"/>
              </a:rPr>
              <a:t>검색</a:t>
            </a:r>
            <a:endParaRPr lang="en-US" sz="6607" dirty="0">
              <a:solidFill>
                <a:srgbClr val="000000"/>
              </a:solidFill>
              <a:latin typeface="Algerian" panose="04020705040A02060702" pitchFamily="82" charset="0"/>
              <a:ea typeface="맑은 고딕 Bold"/>
            </a:endParaRPr>
          </a:p>
        </p:txBody>
      </p:sp>
      <p:sp>
        <p:nvSpPr>
          <p:cNvPr id="13" name="Freeform 10"/>
          <p:cNvSpPr/>
          <p:nvPr/>
        </p:nvSpPr>
        <p:spPr>
          <a:xfrm>
            <a:off x="3102734" y="2584264"/>
            <a:ext cx="12295588" cy="7536005"/>
          </a:xfrm>
          <a:custGeom>
            <a:avLst/>
            <a:gdLst/>
            <a:ahLst/>
            <a:cxnLst/>
            <a:rect l="l" t="t" r="r" b="b"/>
            <a:pathLst>
              <a:path w="12295588" h="7536005">
                <a:moveTo>
                  <a:pt x="0" y="0"/>
                </a:moveTo>
                <a:lnTo>
                  <a:pt x="12295587" y="0"/>
                </a:lnTo>
                <a:lnTo>
                  <a:pt x="12295587" y="7536006"/>
                </a:lnTo>
                <a:lnTo>
                  <a:pt x="0" y="753600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0" name="Freeform 10"/>
          <p:cNvSpPr/>
          <p:nvPr/>
        </p:nvSpPr>
        <p:spPr>
          <a:xfrm>
            <a:off x="9196394" y="4000500"/>
            <a:ext cx="3975083" cy="2943253"/>
          </a:xfrm>
          <a:custGeom>
            <a:avLst/>
            <a:gdLst/>
            <a:ahLst/>
            <a:cxnLst/>
            <a:rect l="l" t="t" r="r" b="b"/>
            <a:pathLst>
              <a:path w="7205238" h="5334942">
                <a:moveTo>
                  <a:pt x="0" y="0"/>
                </a:moveTo>
                <a:lnTo>
                  <a:pt x="7205238" y="0"/>
                </a:lnTo>
                <a:lnTo>
                  <a:pt x="7205238" y="5334942"/>
                </a:lnTo>
                <a:lnTo>
                  <a:pt x="0" y="533494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  <a:ln w="28575">
            <a:solidFill>
              <a:schemeClr val="tx1"/>
            </a:solidFill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4" name="아래쪽 화살표 13"/>
          <p:cNvSpPr/>
          <p:nvPr/>
        </p:nvSpPr>
        <p:spPr>
          <a:xfrm>
            <a:off x="10972800" y="2779765"/>
            <a:ext cx="762000" cy="685800"/>
          </a:xfrm>
          <a:prstGeom prst="downArrow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35" presetClass="emph" presetSubtype="0" repeatCount="2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4" grpId="0" animBg="1"/>
      <p:bldP spid="14" grpId="1" animBg="1"/>
      <p:bldP spid="14" grpId="2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4756778" y="687305"/>
            <a:ext cx="8987500" cy="1730229"/>
            <a:chOff x="0" y="0"/>
            <a:chExt cx="2367078" cy="45569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367078" cy="455698"/>
            </a:xfrm>
            <a:custGeom>
              <a:avLst/>
              <a:gdLst/>
              <a:ahLst/>
              <a:cxnLst/>
              <a:rect l="l" t="t" r="r" b="b"/>
              <a:pathLst>
                <a:path w="2367078" h="455698">
                  <a:moveTo>
                    <a:pt x="0" y="0"/>
                  </a:moveTo>
                  <a:lnTo>
                    <a:pt x="2367078" y="0"/>
                  </a:lnTo>
                  <a:lnTo>
                    <a:pt x="2367078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DDDEDE"/>
            </a:solidFill>
            <a:ln w="38100" cap="sq">
              <a:solidFill>
                <a:srgbClr val="F1F2F2"/>
              </a:solidFill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 dirty="0">
                <a:latin typeface="Algerian" panose="04020705040A02060702" pitchFamily="82" charset="0"/>
              </a:endParaRPr>
            </a:p>
          </p:txBody>
        </p:sp>
      </p:grpSp>
      <p:sp>
        <p:nvSpPr>
          <p:cNvPr id="8" name="Freeform 8"/>
          <p:cNvSpPr/>
          <p:nvPr/>
        </p:nvSpPr>
        <p:spPr>
          <a:xfrm>
            <a:off x="17020832" y="9075876"/>
            <a:ext cx="1949375" cy="1949375"/>
          </a:xfrm>
          <a:custGeom>
            <a:avLst/>
            <a:gdLst/>
            <a:ahLst/>
            <a:cxnLst/>
            <a:rect l="l" t="t" r="r" b="b"/>
            <a:pathLst>
              <a:path w="1949375" h="1949375">
                <a:moveTo>
                  <a:pt x="0" y="0"/>
                </a:moveTo>
                <a:lnTo>
                  <a:pt x="1949375" y="0"/>
                </a:lnTo>
                <a:lnTo>
                  <a:pt x="1949375" y="1949375"/>
                </a:lnTo>
                <a:lnTo>
                  <a:pt x="0" y="19493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9" name="Freeform 9"/>
          <p:cNvSpPr/>
          <p:nvPr/>
        </p:nvSpPr>
        <p:spPr>
          <a:xfrm>
            <a:off x="-1362745" y="0"/>
            <a:ext cx="3395204" cy="1049427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4" name="TextBox 14"/>
          <p:cNvSpPr txBox="1"/>
          <p:nvPr/>
        </p:nvSpPr>
        <p:spPr>
          <a:xfrm>
            <a:off x="4543721" y="904875"/>
            <a:ext cx="9200557" cy="10875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 err="1">
                <a:solidFill>
                  <a:srgbClr val="000000"/>
                </a:solidFill>
                <a:latin typeface="Algerian" panose="04020705040A02060702" pitchFamily="82" charset="0"/>
                <a:ea typeface="맑은 고딕 Bold"/>
              </a:rPr>
              <a:t>피시방</a:t>
            </a:r>
            <a:r>
              <a:rPr lang="en-US" sz="6607" dirty="0">
                <a:solidFill>
                  <a:srgbClr val="000000"/>
                </a:solidFill>
                <a:latin typeface="Algerian" panose="04020705040A02060702" pitchFamily="82" charset="0"/>
                <a:ea typeface="맑은 고딕 Bold"/>
              </a:rPr>
              <a:t> </a:t>
            </a:r>
            <a:r>
              <a:rPr lang="en-US" sz="6607" dirty="0" err="1">
                <a:solidFill>
                  <a:srgbClr val="000000"/>
                </a:solidFill>
                <a:latin typeface="Algerian" panose="04020705040A02060702" pitchFamily="82" charset="0"/>
                <a:ea typeface="맑은 고딕 Bold"/>
              </a:rPr>
              <a:t>수정</a:t>
            </a:r>
            <a:r>
              <a:rPr lang="en-US" sz="6607" dirty="0">
                <a:solidFill>
                  <a:srgbClr val="000000"/>
                </a:solidFill>
                <a:latin typeface="Algerian" panose="04020705040A02060702" pitchFamily="82" charset="0"/>
                <a:ea typeface="맑은 고딕 Bold"/>
              </a:rPr>
              <a:t>, </a:t>
            </a:r>
            <a:r>
              <a:rPr lang="en-US" sz="6607" dirty="0" err="1">
                <a:solidFill>
                  <a:srgbClr val="000000"/>
                </a:solidFill>
                <a:latin typeface="Algerian" panose="04020705040A02060702" pitchFamily="82" charset="0"/>
                <a:ea typeface="맑은 고딕 Bold"/>
              </a:rPr>
              <a:t>삭제</a:t>
            </a:r>
            <a:endParaRPr lang="en-US" sz="6607" dirty="0">
              <a:solidFill>
                <a:srgbClr val="000000"/>
              </a:solidFill>
              <a:latin typeface="Algerian" panose="04020705040A02060702" pitchFamily="82" charset="0"/>
              <a:ea typeface="맑은 고딕 Bold"/>
            </a:endParaRPr>
          </a:p>
        </p:txBody>
      </p:sp>
      <p:sp>
        <p:nvSpPr>
          <p:cNvPr id="15" name="Freeform 10"/>
          <p:cNvSpPr/>
          <p:nvPr/>
        </p:nvSpPr>
        <p:spPr>
          <a:xfrm>
            <a:off x="3102734" y="2584264"/>
            <a:ext cx="12295588" cy="7536005"/>
          </a:xfrm>
          <a:custGeom>
            <a:avLst/>
            <a:gdLst/>
            <a:ahLst/>
            <a:cxnLst/>
            <a:rect l="l" t="t" r="r" b="b"/>
            <a:pathLst>
              <a:path w="12295588" h="7536005">
                <a:moveTo>
                  <a:pt x="0" y="0"/>
                </a:moveTo>
                <a:lnTo>
                  <a:pt x="12295587" y="0"/>
                </a:lnTo>
                <a:lnTo>
                  <a:pt x="12295587" y="7536006"/>
                </a:lnTo>
                <a:lnTo>
                  <a:pt x="0" y="753600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6" name="Freeform 10"/>
          <p:cNvSpPr/>
          <p:nvPr/>
        </p:nvSpPr>
        <p:spPr>
          <a:xfrm>
            <a:off x="9196394" y="4000500"/>
            <a:ext cx="3975083" cy="2943253"/>
          </a:xfrm>
          <a:custGeom>
            <a:avLst/>
            <a:gdLst/>
            <a:ahLst/>
            <a:cxnLst/>
            <a:rect l="l" t="t" r="r" b="b"/>
            <a:pathLst>
              <a:path w="7205238" h="5334942">
                <a:moveTo>
                  <a:pt x="0" y="0"/>
                </a:moveTo>
                <a:lnTo>
                  <a:pt x="7205238" y="0"/>
                </a:lnTo>
                <a:lnTo>
                  <a:pt x="7205238" y="5334942"/>
                </a:lnTo>
                <a:lnTo>
                  <a:pt x="0" y="533494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  <a:ln w="28575">
            <a:solidFill>
              <a:schemeClr val="tx1"/>
            </a:solidFill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3117955" y="2562195"/>
            <a:ext cx="12265145" cy="7520747"/>
          </a:xfrm>
          <a:prstGeom prst="rect">
            <a:avLst/>
          </a:prstGeom>
          <a:solidFill>
            <a:schemeClr val="dk1">
              <a:alpha val="3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Freeform 10"/>
          <p:cNvSpPr/>
          <p:nvPr/>
        </p:nvSpPr>
        <p:spPr>
          <a:xfrm>
            <a:off x="3208202" y="4176675"/>
            <a:ext cx="12084652" cy="2369978"/>
          </a:xfrm>
          <a:custGeom>
            <a:avLst/>
            <a:gdLst/>
            <a:ahLst/>
            <a:cxnLst/>
            <a:rect l="l" t="t" r="r" b="b"/>
            <a:pathLst>
              <a:path w="12084652" h="2369978">
                <a:moveTo>
                  <a:pt x="0" y="0"/>
                </a:moveTo>
                <a:lnTo>
                  <a:pt x="12084652" y="0"/>
                </a:lnTo>
                <a:lnTo>
                  <a:pt x="12084652" y="2369978"/>
                </a:lnTo>
                <a:lnTo>
                  <a:pt x="0" y="236997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  <a:ln w="28575">
            <a:solidFill>
              <a:schemeClr val="tx1"/>
            </a:solidFill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8" name="Freeform 11"/>
          <p:cNvSpPr/>
          <p:nvPr/>
        </p:nvSpPr>
        <p:spPr>
          <a:xfrm>
            <a:off x="3208202" y="6673779"/>
            <a:ext cx="12159677" cy="2930570"/>
          </a:xfrm>
          <a:custGeom>
            <a:avLst/>
            <a:gdLst/>
            <a:ahLst/>
            <a:cxnLst/>
            <a:rect l="l" t="t" r="r" b="b"/>
            <a:pathLst>
              <a:path w="12159677" h="2930570">
                <a:moveTo>
                  <a:pt x="0" y="0"/>
                </a:moveTo>
                <a:lnTo>
                  <a:pt x="12159677" y="0"/>
                </a:lnTo>
                <a:lnTo>
                  <a:pt x="12159677" y="2930570"/>
                </a:lnTo>
                <a:lnTo>
                  <a:pt x="0" y="293057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  <a:ln w="28575">
            <a:solidFill>
              <a:schemeClr val="tx1"/>
            </a:solidFill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9" name="Freeform 12"/>
          <p:cNvSpPr/>
          <p:nvPr/>
        </p:nvSpPr>
        <p:spPr>
          <a:xfrm>
            <a:off x="4186276" y="3765569"/>
            <a:ext cx="10193060" cy="6212338"/>
          </a:xfrm>
          <a:custGeom>
            <a:avLst/>
            <a:gdLst/>
            <a:ahLst/>
            <a:cxnLst/>
            <a:rect l="l" t="t" r="r" b="b"/>
            <a:pathLst>
              <a:path w="10193060" h="6212338">
                <a:moveTo>
                  <a:pt x="0" y="0"/>
                </a:moveTo>
                <a:lnTo>
                  <a:pt x="10193060" y="0"/>
                </a:lnTo>
                <a:lnTo>
                  <a:pt x="10193060" y="6212338"/>
                </a:lnTo>
                <a:lnTo>
                  <a:pt x="0" y="6212338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  <a:ln w="28575">
            <a:solidFill>
              <a:schemeClr val="tx1"/>
            </a:solidFill>
          </a:ln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0" grpId="0" animBg="1"/>
      <p:bldP spid="17" grpId="0" animBg="1"/>
      <p:bldP spid="18" grpId="0" animBg="1"/>
      <p:bldP spid="1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 dirty="0"/>
            </a:p>
          </p:txBody>
        </p:sp>
      </p:grpSp>
      <p:sp>
        <p:nvSpPr>
          <p:cNvPr id="8" name="Freeform 8"/>
          <p:cNvSpPr/>
          <p:nvPr/>
        </p:nvSpPr>
        <p:spPr>
          <a:xfrm>
            <a:off x="381000" y="419100"/>
            <a:ext cx="2942276" cy="2942276"/>
          </a:xfrm>
          <a:custGeom>
            <a:avLst/>
            <a:gdLst/>
            <a:ahLst/>
            <a:cxnLst/>
            <a:rect l="l" t="t" r="r" b="b"/>
            <a:pathLst>
              <a:path w="2942276" h="2942276">
                <a:moveTo>
                  <a:pt x="0" y="0"/>
                </a:moveTo>
                <a:lnTo>
                  <a:pt x="2942276" y="0"/>
                </a:lnTo>
                <a:lnTo>
                  <a:pt x="2942276" y="2942276"/>
                </a:lnTo>
                <a:lnTo>
                  <a:pt x="0" y="294227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9" name="Freeform 9"/>
          <p:cNvSpPr/>
          <p:nvPr/>
        </p:nvSpPr>
        <p:spPr>
          <a:xfrm>
            <a:off x="13609999" y="7505700"/>
            <a:ext cx="3395204" cy="1049427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3" name="Freeform 13"/>
          <p:cNvSpPr/>
          <p:nvPr/>
        </p:nvSpPr>
        <p:spPr>
          <a:xfrm>
            <a:off x="17216912" y="-911620"/>
            <a:ext cx="2942276" cy="2942276"/>
          </a:xfrm>
          <a:custGeom>
            <a:avLst/>
            <a:gdLst/>
            <a:ahLst/>
            <a:cxnLst/>
            <a:rect l="l" t="t" r="r" b="b"/>
            <a:pathLst>
              <a:path w="2942276" h="2942276">
                <a:moveTo>
                  <a:pt x="0" y="0"/>
                </a:moveTo>
                <a:lnTo>
                  <a:pt x="2942276" y="0"/>
                </a:lnTo>
                <a:lnTo>
                  <a:pt x="2942276" y="2942276"/>
                </a:lnTo>
                <a:lnTo>
                  <a:pt x="0" y="294227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4B54AC4-5E04-FBED-3C78-82BBCA9D3D05}"/>
              </a:ext>
            </a:extLst>
          </p:cNvPr>
          <p:cNvSpPr txBox="1"/>
          <p:nvPr/>
        </p:nvSpPr>
        <p:spPr>
          <a:xfrm>
            <a:off x="4677838" y="3314700"/>
            <a:ext cx="10737476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6600" b="1" dirty="0" smtClean="0">
                <a:latin typeface="Bodoni MT" panose="02070603080606020203" pitchFamily="18" charset="0"/>
              </a:rPr>
              <a:t>프로젝트 개요</a:t>
            </a:r>
            <a:endParaRPr lang="ko-KR" altLang="en-US" sz="6600" b="1" dirty="0">
              <a:latin typeface="Bodoni MT" panose="02070603080606020203" pitchFamily="18" charset="0"/>
            </a:endParaRPr>
          </a:p>
        </p:txBody>
      </p:sp>
      <p:sp>
        <p:nvSpPr>
          <p:cNvPr id="11" name="Google Shape;132;p2"/>
          <p:cNvSpPr txBox="1">
            <a:spLocks/>
          </p:cNvSpPr>
          <p:nvPr/>
        </p:nvSpPr>
        <p:spPr>
          <a:xfrm>
            <a:off x="2473204" y="3004676"/>
            <a:ext cx="2588548" cy="1551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82850" tIns="182850" rIns="182850" bIns="182850" rtlCol="0"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lgerian" panose="04020705040A02060702" pitchFamily="82" charset="0"/>
                <a:ea typeface="+mj-ea"/>
                <a:cs typeface="+mj-cs"/>
              </a:defRPr>
            </a:lvl1pPr>
          </a:lstStyle>
          <a:p>
            <a:r>
              <a:rPr lang="en-US" altLang="ko-KR" sz="9600" dirty="0" smtClean="0">
                <a:solidFill>
                  <a:schemeClr val="accent6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lang="en-US" sz="9600" dirty="0">
              <a:solidFill>
                <a:schemeClr val="accent6">
                  <a:lumMod val="7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66;p2"/>
          <p:cNvSpPr txBox="1"/>
          <p:nvPr/>
        </p:nvSpPr>
        <p:spPr>
          <a:xfrm>
            <a:off x="4766084" y="4346108"/>
            <a:ext cx="3414656" cy="5539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91400" rIns="182850" bIns="91400" anchor="t" anchorCtr="0">
            <a:spAutoFit/>
          </a:bodyPr>
          <a:lstStyle/>
          <a:p>
            <a:r>
              <a:rPr lang="en-US" sz="2400" b="1" dirty="0">
                <a:solidFill>
                  <a:schemeClr val="bg1">
                    <a:lumMod val="50000"/>
                  </a:schemeClr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Project Summary</a:t>
            </a:r>
            <a:endParaRPr sz="2400" b="1" dirty="0">
              <a:solidFill>
                <a:schemeClr val="bg1">
                  <a:lumMod val="50000"/>
                </a:schemeClr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</p:spTree>
    <p:extLst>
      <p:ext uri="{BB962C8B-B14F-4D97-AF65-F5344CB8AC3E}">
        <p14:creationId xmlns:p14="http://schemas.microsoft.com/office/powerpoint/2010/main" val="1286817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4756778" y="687305"/>
            <a:ext cx="8987500" cy="1730229"/>
            <a:chOff x="0" y="0"/>
            <a:chExt cx="2367078" cy="45569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367078" cy="455698"/>
            </a:xfrm>
            <a:custGeom>
              <a:avLst/>
              <a:gdLst/>
              <a:ahLst/>
              <a:cxnLst/>
              <a:rect l="l" t="t" r="r" b="b"/>
              <a:pathLst>
                <a:path w="2367078" h="455698">
                  <a:moveTo>
                    <a:pt x="0" y="0"/>
                  </a:moveTo>
                  <a:lnTo>
                    <a:pt x="2367078" y="0"/>
                  </a:lnTo>
                  <a:lnTo>
                    <a:pt x="2367078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DDDEDE"/>
            </a:solidFill>
            <a:ln w="38100" cap="sq">
              <a:solidFill>
                <a:srgbClr val="F1F2F2"/>
              </a:solidFill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 dirty="0">
                <a:latin typeface="Algerian" panose="04020705040A02060702" pitchFamily="82" charset="0"/>
              </a:endParaRPr>
            </a:p>
          </p:txBody>
        </p:sp>
      </p:grpSp>
      <p:sp>
        <p:nvSpPr>
          <p:cNvPr id="8" name="Freeform 8"/>
          <p:cNvSpPr/>
          <p:nvPr/>
        </p:nvSpPr>
        <p:spPr>
          <a:xfrm>
            <a:off x="17020832" y="9075876"/>
            <a:ext cx="1949375" cy="1949375"/>
          </a:xfrm>
          <a:custGeom>
            <a:avLst/>
            <a:gdLst/>
            <a:ahLst/>
            <a:cxnLst/>
            <a:rect l="l" t="t" r="r" b="b"/>
            <a:pathLst>
              <a:path w="1949375" h="1949375">
                <a:moveTo>
                  <a:pt x="0" y="0"/>
                </a:moveTo>
                <a:lnTo>
                  <a:pt x="1949375" y="0"/>
                </a:lnTo>
                <a:lnTo>
                  <a:pt x="1949375" y="1949375"/>
                </a:lnTo>
                <a:lnTo>
                  <a:pt x="0" y="19493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9" name="Freeform 9"/>
          <p:cNvSpPr/>
          <p:nvPr/>
        </p:nvSpPr>
        <p:spPr>
          <a:xfrm>
            <a:off x="-1362745" y="0"/>
            <a:ext cx="3395204" cy="1049427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0" name="Freeform 10"/>
          <p:cNvSpPr/>
          <p:nvPr/>
        </p:nvSpPr>
        <p:spPr>
          <a:xfrm>
            <a:off x="2890629" y="2417534"/>
            <a:ext cx="12573418" cy="7676066"/>
          </a:xfrm>
          <a:custGeom>
            <a:avLst/>
            <a:gdLst/>
            <a:ahLst/>
            <a:cxnLst/>
            <a:rect l="l" t="t" r="r" b="b"/>
            <a:pathLst>
              <a:path w="12863092" h="7852912">
                <a:moveTo>
                  <a:pt x="0" y="0"/>
                </a:moveTo>
                <a:lnTo>
                  <a:pt x="12863093" y="0"/>
                </a:lnTo>
                <a:lnTo>
                  <a:pt x="12863093" y="7852912"/>
                </a:lnTo>
                <a:lnTo>
                  <a:pt x="0" y="785291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1" name="TextBox 11"/>
          <p:cNvSpPr txBox="1"/>
          <p:nvPr/>
        </p:nvSpPr>
        <p:spPr>
          <a:xfrm>
            <a:off x="4543721" y="904875"/>
            <a:ext cx="9200557" cy="10875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 err="1">
                <a:solidFill>
                  <a:srgbClr val="000000"/>
                </a:solidFill>
                <a:latin typeface="Algerian" panose="04020705040A02060702" pitchFamily="82" charset="0"/>
                <a:ea typeface="맑은 고딕 Bold"/>
              </a:rPr>
              <a:t>메뉴</a:t>
            </a:r>
            <a:r>
              <a:rPr lang="en-US" sz="6607" dirty="0">
                <a:solidFill>
                  <a:srgbClr val="000000"/>
                </a:solidFill>
                <a:latin typeface="Algerian" panose="04020705040A02060702" pitchFamily="82" charset="0"/>
                <a:ea typeface="맑은 고딕 Bold"/>
              </a:rPr>
              <a:t> </a:t>
            </a:r>
            <a:r>
              <a:rPr lang="en-US" sz="6607" dirty="0" err="1">
                <a:solidFill>
                  <a:srgbClr val="000000"/>
                </a:solidFill>
                <a:latin typeface="Algerian" panose="04020705040A02060702" pitchFamily="82" charset="0"/>
                <a:ea typeface="맑은 고딕 Bold"/>
              </a:rPr>
              <a:t>관리</a:t>
            </a:r>
            <a:r>
              <a:rPr lang="en-US" sz="6607" dirty="0">
                <a:solidFill>
                  <a:srgbClr val="000000"/>
                </a:solidFill>
                <a:latin typeface="Algerian" panose="04020705040A02060702" pitchFamily="82" charset="0"/>
                <a:ea typeface="맑은 고딕 Bold"/>
              </a:rPr>
              <a:t> </a:t>
            </a:r>
            <a:r>
              <a:rPr lang="en-US" sz="6607" dirty="0" err="1">
                <a:solidFill>
                  <a:srgbClr val="000000"/>
                </a:solidFill>
                <a:latin typeface="Algerian" panose="04020705040A02060702" pitchFamily="82" charset="0"/>
                <a:ea typeface="맑은 고딕 Bold"/>
              </a:rPr>
              <a:t>페이지</a:t>
            </a:r>
            <a:endParaRPr lang="en-US" sz="6607" dirty="0">
              <a:solidFill>
                <a:srgbClr val="000000"/>
              </a:solidFill>
              <a:latin typeface="Algerian" panose="04020705040A02060702" pitchFamily="82" charset="0"/>
              <a:ea typeface="맑은 고딕 Bold"/>
            </a:endParaRPr>
          </a:p>
        </p:txBody>
      </p:sp>
      <p:sp>
        <p:nvSpPr>
          <p:cNvPr id="12" name="아래쪽 화살표 11"/>
          <p:cNvSpPr/>
          <p:nvPr/>
        </p:nvSpPr>
        <p:spPr>
          <a:xfrm>
            <a:off x="10896600" y="2636609"/>
            <a:ext cx="762000" cy="685800"/>
          </a:xfrm>
          <a:prstGeom prst="downArrow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Freeform 10"/>
          <p:cNvSpPr/>
          <p:nvPr/>
        </p:nvSpPr>
        <p:spPr>
          <a:xfrm>
            <a:off x="9250528" y="4086550"/>
            <a:ext cx="4106508" cy="2113899"/>
          </a:xfrm>
          <a:custGeom>
            <a:avLst/>
            <a:gdLst/>
            <a:ahLst/>
            <a:cxnLst/>
            <a:rect l="l" t="t" r="r" b="b"/>
            <a:pathLst>
              <a:path w="8017181" h="4126988">
                <a:moveTo>
                  <a:pt x="0" y="0"/>
                </a:moveTo>
                <a:lnTo>
                  <a:pt x="8017181" y="0"/>
                </a:lnTo>
                <a:lnTo>
                  <a:pt x="8017181" y="4126988"/>
                </a:lnTo>
                <a:lnTo>
                  <a:pt x="0" y="412698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  <a:ln w="28575">
            <a:solidFill>
              <a:schemeClr val="tx1"/>
            </a:solidFill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4" name="아래쪽 화살표 13"/>
          <p:cNvSpPr/>
          <p:nvPr/>
        </p:nvSpPr>
        <p:spPr>
          <a:xfrm rot="5400000">
            <a:off x="10248900" y="5638800"/>
            <a:ext cx="762000" cy="685800"/>
          </a:xfrm>
          <a:prstGeom prst="downArrow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Freeform 11"/>
          <p:cNvSpPr/>
          <p:nvPr/>
        </p:nvSpPr>
        <p:spPr>
          <a:xfrm>
            <a:off x="2861762" y="2417534"/>
            <a:ext cx="12759238" cy="7676066"/>
          </a:xfrm>
          <a:custGeom>
            <a:avLst/>
            <a:gdLst/>
            <a:ahLst/>
            <a:cxnLst/>
            <a:rect l="l" t="t" r="r" b="b"/>
            <a:pathLst>
              <a:path w="9541126" h="5784207">
                <a:moveTo>
                  <a:pt x="0" y="0"/>
                </a:moveTo>
                <a:lnTo>
                  <a:pt x="9541126" y="0"/>
                </a:lnTo>
                <a:lnTo>
                  <a:pt x="9541126" y="5784206"/>
                </a:lnTo>
                <a:lnTo>
                  <a:pt x="0" y="578420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5" name="Freeform 10"/>
          <p:cNvSpPr/>
          <p:nvPr/>
        </p:nvSpPr>
        <p:spPr>
          <a:xfrm>
            <a:off x="2886075" y="2400300"/>
            <a:ext cx="12688009" cy="7315200"/>
          </a:xfrm>
          <a:custGeom>
            <a:avLst/>
            <a:gdLst/>
            <a:ahLst/>
            <a:cxnLst/>
            <a:rect l="l" t="t" r="r" b="b"/>
            <a:pathLst>
              <a:path w="10110258" h="5874677">
                <a:moveTo>
                  <a:pt x="0" y="0"/>
                </a:moveTo>
                <a:lnTo>
                  <a:pt x="10110258" y="0"/>
                </a:lnTo>
                <a:lnTo>
                  <a:pt x="10110258" y="5874677"/>
                </a:lnTo>
                <a:lnTo>
                  <a:pt x="0" y="5874677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11"/>
            <a:srcRect/>
            <a:stretch>
              <a:fillRect b="-5940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6" name="Freeform 11"/>
          <p:cNvSpPr/>
          <p:nvPr/>
        </p:nvSpPr>
        <p:spPr>
          <a:xfrm>
            <a:off x="2920524" y="2387600"/>
            <a:ext cx="12684416" cy="7772400"/>
          </a:xfrm>
          <a:custGeom>
            <a:avLst/>
            <a:gdLst/>
            <a:ahLst/>
            <a:cxnLst/>
            <a:rect l="l" t="t" r="r" b="b"/>
            <a:pathLst>
              <a:path w="10097163" h="6227438">
                <a:moveTo>
                  <a:pt x="0" y="0"/>
                </a:moveTo>
                <a:lnTo>
                  <a:pt x="10097163" y="0"/>
                </a:lnTo>
                <a:lnTo>
                  <a:pt x="10097163" y="6227438"/>
                </a:lnTo>
                <a:lnTo>
                  <a:pt x="0" y="6227438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12"/>
            <a:srcRect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7" name="Freeform 12"/>
          <p:cNvSpPr/>
          <p:nvPr/>
        </p:nvSpPr>
        <p:spPr>
          <a:xfrm>
            <a:off x="2865326" y="2447468"/>
            <a:ext cx="12742974" cy="7679288"/>
          </a:xfrm>
          <a:custGeom>
            <a:avLst/>
            <a:gdLst/>
            <a:ahLst/>
            <a:cxnLst/>
            <a:rect l="l" t="t" r="r" b="b"/>
            <a:pathLst>
              <a:path w="10208987" h="6206649">
                <a:moveTo>
                  <a:pt x="0" y="0"/>
                </a:moveTo>
                <a:lnTo>
                  <a:pt x="10208986" y="0"/>
                </a:lnTo>
                <a:lnTo>
                  <a:pt x="10208986" y="6206649"/>
                </a:lnTo>
                <a:lnTo>
                  <a:pt x="0" y="6206649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13"/>
            <a:srcRect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35" presetClass="emph" presetSubtype="0" repeatCount="2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5" presetClass="emph" presetSubtype="0" repeatCount="2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2" grpId="2" animBg="1"/>
      <p:bldP spid="13" grpId="0" animBg="1"/>
      <p:bldP spid="14" grpId="0" animBg="1"/>
      <p:bldP spid="14" grpId="1" animBg="1"/>
      <p:bldP spid="14" grpId="2" animBg="1"/>
      <p:bldP spid="15" grpId="0" animBg="1"/>
      <p:bldP spid="25" grpId="0" animBg="1"/>
      <p:bldP spid="26" grpId="0" animBg="1"/>
      <p:bldP spid="27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4756778" y="687305"/>
            <a:ext cx="8987500" cy="1730229"/>
            <a:chOff x="0" y="0"/>
            <a:chExt cx="2367078" cy="45569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367078" cy="455698"/>
            </a:xfrm>
            <a:custGeom>
              <a:avLst/>
              <a:gdLst/>
              <a:ahLst/>
              <a:cxnLst/>
              <a:rect l="l" t="t" r="r" b="b"/>
              <a:pathLst>
                <a:path w="2367078" h="455698">
                  <a:moveTo>
                    <a:pt x="0" y="0"/>
                  </a:moveTo>
                  <a:lnTo>
                    <a:pt x="2367078" y="0"/>
                  </a:lnTo>
                  <a:lnTo>
                    <a:pt x="2367078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DDDEDE"/>
            </a:solidFill>
            <a:ln w="38100" cap="sq">
              <a:solidFill>
                <a:srgbClr val="F1F2F2"/>
              </a:solidFill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 dirty="0">
                <a:latin typeface="Algerian" panose="04020705040A02060702" pitchFamily="82" charset="0"/>
              </a:endParaRPr>
            </a:p>
          </p:txBody>
        </p:sp>
      </p:grpSp>
      <p:sp>
        <p:nvSpPr>
          <p:cNvPr id="8" name="Freeform 8"/>
          <p:cNvSpPr/>
          <p:nvPr/>
        </p:nvSpPr>
        <p:spPr>
          <a:xfrm>
            <a:off x="17020832" y="9075876"/>
            <a:ext cx="1949375" cy="1949375"/>
          </a:xfrm>
          <a:custGeom>
            <a:avLst/>
            <a:gdLst/>
            <a:ahLst/>
            <a:cxnLst/>
            <a:rect l="l" t="t" r="r" b="b"/>
            <a:pathLst>
              <a:path w="1949375" h="1949375">
                <a:moveTo>
                  <a:pt x="0" y="0"/>
                </a:moveTo>
                <a:lnTo>
                  <a:pt x="1949375" y="0"/>
                </a:lnTo>
                <a:lnTo>
                  <a:pt x="1949375" y="1949375"/>
                </a:lnTo>
                <a:lnTo>
                  <a:pt x="0" y="19493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9" name="Freeform 9"/>
          <p:cNvSpPr/>
          <p:nvPr/>
        </p:nvSpPr>
        <p:spPr>
          <a:xfrm>
            <a:off x="-1362745" y="0"/>
            <a:ext cx="3395204" cy="1049427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0" name="Freeform 10"/>
          <p:cNvSpPr/>
          <p:nvPr/>
        </p:nvSpPr>
        <p:spPr>
          <a:xfrm>
            <a:off x="3372789" y="2626159"/>
            <a:ext cx="11542419" cy="7080396"/>
          </a:xfrm>
          <a:custGeom>
            <a:avLst/>
            <a:gdLst/>
            <a:ahLst/>
            <a:cxnLst/>
            <a:rect l="l" t="t" r="r" b="b"/>
            <a:pathLst>
              <a:path w="10130402" h="6214231">
                <a:moveTo>
                  <a:pt x="0" y="0"/>
                </a:moveTo>
                <a:lnTo>
                  <a:pt x="10130402" y="0"/>
                </a:lnTo>
                <a:lnTo>
                  <a:pt x="10130402" y="6214231"/>
                </a:lnTo>
                <a:lnTo>
                  <a:pt x="0" y="621423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1" name="TextBox 11"/>
          <p:cNvSpPr txBox="1"/>
          <p:nvPr/>
        </p:nvSpPr>
        <p:spPr>
          <a:xfrm>
            <a:off x="4543721" y="904875"/>
            <a:ext cx="9200557" cy="10875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 err="1">
                <a:solidFill>
                  <a:srgbClr val="000000"/>
                </a:solidFill>
                <a:latin typeface="Algerian" panose="04020705040A02060702" pitchFamily="82" charset="0"/>
                <a:ea typeface="맑은 고딕 Bold"/>
              </a:rPr>
              <a:t>채팅방</a:t>
            </a:r>
            <a:r>
              <a:rPr lang="en-US" sz="6607" dirty="0">
                <a:solidFill>
                  <a:srgbClr val="000000"/>
                </a:solidFill>
                <a:latin typeface="Algerian" panose="04020705040A02060702" pitchFamily="82" charset="0"/>
                <a:ea typeface="맑은 고딕 Bold"/>
              </a:rPr>
              <a:t> </a:t>
            </a:r>
            <a:r>
              <a:rPr lang="en-US" sz="6607" dirty="0" err="1">
                <a:solidFill>
                  <a:srgbClr val="000000"/>
                </a:solidFill>
                <a:latin typeface="Algerian" panose="04020705040A02060702" pitchFamily="82" charset="0"/>
                <a:ea typeface="맑은 고딕 Bold"/>
              </a:rPr>
              <a:t>관리</a:t>
            </a:r>
            <a:r>
              <a:rPr lang="en-US" sz="6607" dirty="0">
                <a:solidFill>
                  <a:srgbClr val="000000"/>
                </a:solidFill>
                <a:latin typeface="Algerian" panose="04020705040A02060702" pitchFamily="82" charset="0"/>
                <a:ea typeface="맑은 고딕 Bold"/>
              </a:rPr>
              <a:t> </a:t>
            </a:r>
            <a:r>
              <a:rPr lang="en-US" sz="6607" dirty="0" err="1">
                <a:solidFill>
                  <a:srgbClr val="000000"/>
                </a:solidFill>
                <a:latin typeface="Algerian" panose="04020705040A02060702" pitchFamily="82" charset="0"/>
                <a:ea typeface="맑은 고딕 Bold"/>
              </a:rPr>
              <a:t>페이지</a:t>
            </a:r>
            <a:endParaRPr lang="en-US" sz="6607" dirty="0">
              <a:solidFill>
                <a:srgbClr val="000000"/>
              </a:solidFill>
              <a:latin typeface="Algerian" panose="04020705040A02060702" pitchFamily="82" charset="0"/>
              <a:ea typeface="맑은 고딕 Bold"/>
            </a:endParaRPr>
          </a:p>
        </p:txBody>
      </p:sp>
      <p:sp>
        <p:nvSpPr>
          <p:cNvPr id="16" name="아래쪽 화살표 15"/>
          <p:cNvSpPr/>
          <p:nvPr/>
        </p:nvSpPr>
        <p:spPr>
          <a:xfrm>
            <a:off x="10698808" y="2761939"/>
            <a:ext cx="762000" cy="685800"/>
          </a:xfrm>
          <a:prstGeom prst="downArrow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Freeform 10"/>
          <p:cNvSpPr/>
          <p:nvPr/>
        </p:nvSpPr>
        <p:spPr>
          <a:xfrm>
            <a:off x="8915400" y="4081481"/>
            <a:ext cx="4294097" cy="1776667"/>
          </a:xfrm>
          <a:custGeom>
            <a:avLst/>
            <a:gdLst/>
            <a:ahLst/>
            <a:cxnLst/>
            <a:rect l="l" t="t" r="r" b="b"/>
            <a:pathLst>
              <a:path w="9128990" h="3602628">
                <a:moveTo>
                  <a:pt x="0" y="0"/>
                </a:moveTo>
                <a:lnTo>
                  <a:pt x="9128991" y="0"/>
                </a:lnTo>
                <a:lnTo>
                  <a:pt x="9128991" y="3602628"/>
                </a:lnTo>
                <a:lnTo>
                  <a:pt x="0" y="360262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  <a:ln w="28575">
            <a:solidFill>
              <a:schemeClr val="tx1"/>
            </a:solidFill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8" name="Freeform 12"/>
          <p:cNvSpPr/>
          <p:nvPr/>
        </p:nvSpPr>
        <p:spPr>
          <a:xfrm>
            <a:off x="5981352" y="6339556"/>
            <a:ext cx="10332387" cy="2842877"/>
          </a:xfrm>
          <a:custGeom>
            <a:avLst/>
            <a:gdLst/>
            <a:ahLst/>
            <a:cxnLst/>
            <a:rect l="l" t="t" r="r" b="b"/>
            <a:pathLst>
              <a:path w="10332387" h="2842877">
                <a:moveTo>
                  <a:pt x="0" y="0"/>
                </a:moveTo>
                <a:lnTo>
                  <a:pt x="10332387" y="0"/>
                </a:lnTo>
                <a:lnTo>
                  <a:pt x="10332387" y="2842877"/>
                </a:lnTo>
                <a:lnTo>
                  <a:pt x="0" y="284287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  <a:ln w="28575">
            <a:solidFill>
              <a:schemeClr val="tx1"/>
            </a:solidFill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9" name="아래쪽 화살표 18"/>
          <p:cNvSpPr/>
          <p:nvPr/>
        </p:nvSpPr>
        <p:spPr>
          <a:xfrm rot="5400000">
            <a:off x="10212843" y="5258405"/>
            <a:ext cx="762000" cy="685800"/>
          </a:xfrm>
          <a:prstGeom prst="downArrow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5" presetClass="emph" presetSubtype="0" repeatCount="2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5" presetClass="emph" presetSubtype="0" repeatCount="2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6" grpId="0" animBg="1"/>
      <p:bldP spid="16" grpId="1" animBg="1"/>
      <p:bldP spid="16" grpId="2" animBg="1"/>
      <p:bldP spid="17" grpId="0" animBg="1"/>
      <p:bldP spid="18" grpId="0" animBg="1"/>
      <p:bldP spid="19" grpId="0" animBg="1"/>
      <p:bldP spid="19" grpId="1" animBg="1"/>
      <p:bldP spid="19" grpId="2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8" name="Freeform 8"/>
          <p:cNvSpPr/>
          <p:nvPr/>
        </p:nvSpPr>
        <p:spPr>
          <a:xfrm>
            <a:off x="17020832" y="9075876"/>
            <a:ext cx="1949375" cy="1949375"/>
          </a:xfrm>
          <a:custGeom>
            <a:avLst/>
            <a:gdLst/>
            <a:ahLst/>
            <a:cxnLst/>
            <a:rect l="l" t="t" r="r" b="b"/>
            <a:pathLst>
              <a:path w="1949375" h="1949375">
                <a:moveTo>
                  <a:pt x="0" y="0"/>
                </a:moveTo>
                <a:lnTo>
                  <a:pt x="1949375" y="0"/>
                </a:lnTo>
                <a:lnTo>
                  <a:pt x="1949375" y="1949375"/>
                </a:lnTo>
                <a:lnTo>
                  <a:pt x="0" y="19493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9" name="Freeform 9"/>
          <p:cNvSpPr/>
          <p:nvPr/>
        </p:nvSpPr>
        <p:spPr>
          <a:xfrm>
            <a:off x="-1362745" y="0"/>
            <a:ext cx="3395204" cy="1049427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7" name="Group 5"/>
          <p:cNvGrpSpPr/>
          <p:nvPr/>
        </p:nvGrpSpPr>
        <p:grpSpPr>
          <a:xfrm>
            <a:off x="4756778" y="687305"/>
            <a:ext cx="8987500" cy="1730229"/>
            <a:chOff x="0" y="0"/>
            <a:chExt cx="2367078" cy="455698"/>
          </a:xfrm>
        </p:grpSpPr>
        <p:sp>
          <p:nvSpPr>
            <p:cNvPr id="18" name="Freeform 6"/>
            <p:cNvSpPr/>
            <p:nvPr/>
          </p:nvSpPr>
          <p:spPr>
            <a:xfrm>
              <a:off x="0" y="0"/>
              <a:ext cx="2367078" cy="455698"/>
            </a:xfrm>
            <a:custGeom>
              <a:avLst/>
              <a:gdLst/>
              <a:ahLst/>
              <a:cxnLst/>
              <a:rect l="l" t="t" r="r" b="b"/>
              <a:pathLst>
                <a:path w="2367078" h="455698">
                  <a:moveTo>
                    <a:pt x="0" y="0"/>
                  </a:moveTo>
                  <a:lnTo>
                    <a:pt x="2367078" y="0"/>
                  </a:lnTo>
                  <a:lnTo>
                    <a:pt x="2367078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DDDEDE"/>
            </a:solidFill>
            <a:ln w="38100" cap="sq">
              <a:solidFill>
                <a:srgbClr val="F1F2F2"/>
              </a:solidFill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9" name="TextBox 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 dirty="0">
                <a:latin typeface="Algerian" panose="04020705040A02060702" pitchFamily="82" charset="0"/>
              </a:endParaRPr>
            </a:p>
          </p:txBody>
        </p:sp>
      </p:grpSp>
      <p:sp>
        <p:nvSpPr>
          <p:cNvPr id="20" name="TextBox 11"/>
          <p:cNvSpPr txBox="1"/>
          <p:nvPr/>
        </p:nvSpPr>
        <p:spPr>
          <a:xfrm>
            <a:off x="4543721" y="904875"/>
            <a:ext cx="9200557" cy="10875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 err="1">
                <a:solidFill>
                  <a:srgbClr val="000000"/>
                </a:solidFill>
                <a:latin typeface="Algerian" panose="04020705040A02060702" pitchFamily="82" charset="0"/>
                <a:ea typeface="맑은 고딕 Bold"/>
              </a:rPr>
              <a:t>채팅방</a:t>
            </a:r>
            <a:r>
              <a:rPr lang="en-US" sz="6607" dirty="0">
                <a:solidFill>
                  <a:srgbClr val="000000"/>
                </a:solidFill>
                <a:latin typeface="Algerian" panose="04020705040A02060702" pitchFamily="82" charset="0"/>
                <a:ea typeface="맑은 고딕 Bold"/>
              </a:rPr>
              <a:t> </a:t>
            </a:r>
            <a:r>
              <a:rPr lang="en-US" sz="6607" dirty="0" err="1">
                <a:solidFill>
                  <a:srgbClr val="000000"/>
                </a:solidFill>
                <a:latin typeface="Algerian" panose="04020705040A02060702" pitchFamily="82" charset="0"/>
                <a:ea typeface="맑은 고딕 Bold"/>
              </a:rPr>
              <a:t>관리</a:t>
            </a:r>
            <a:r>
              <a:rPr lang="en-US" sz="6607" dirty="0">
                <a:solidFill>
                  <a:srgbClr val="000000"/>
                </a:solidFill>
                <a:latin typeface="Algerian" panose="04020705040A02060702" pitchFamily="82" charset="0"/>
                <a:ea typeface="맑은 고딕 Bold"/>
              </a:rPr>
              <a:t> </a:t>
            </a:r>
            <a:r>
              <a:rPr lang="en-US" sz="6607" dirty="0" err="1">
                <a:solidFill>
                  <a:srgbClr val="000000"/>
                </a:solidFill>
                <a:latin typeface="Algerian" panose="04020705040A02060702" pitchFamily="82" charset="0"/>
                <a:ea typeface="맑은 고딕 Bold"/>
              </a:rPr>
              <a:t>페이지</a:t>
            </a:r>
            <a:endParaRPr lang="en-US" sz="6607" dirty="0">
              <a:solidFill>
                <a:srgbClr val="000000"/>
              </a:solidFill>
              <a:latin typeface="Algerian" panose="04020705040A02060702" pitchFamily="82" charset="0"/>
              <a:ea typeface="맑은 고딕 Bold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82433" y="2779765"/>
            <a:ext cx="4634789" cy="6368784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95785" y="2763559"/>
            <a:ext cx="4634789" cy="6401195"/>
          </a:xfrm>
          <a:prstGeom prst="rect">
            <a:avLst/>
          </a:prstGeom>
        </p:spPr>
      </p:pic>
      <p:sp>
        <p:nvSpPr>
          <p:cNvPr id="23" name="TextBox 13">
            <a:extLst>
              <a:ext uri="{FF2B5EF4-FFF2-40B4-BE49-F238E27FC236}">
                <a16:creationId xmlns:a16="http://schemas.microsoft.com/office/drawing/2014/main" id="{F79C577D-6240-C159-DCFB-15E9879F92F8}"/>
              </a:ext>
            </a:extLst>
          </p:cNvPr>
          <p:cNvSpPr txBox="1"/>
          <p:nvPr/>
        </p:nvSpPr>
        <p:spPr>
          <a:xfrm>
            <a:off x="4514480" y="8914463"/>
            <a:ext cx="4469641" cy="11926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250"/>
              </a:lnSpc>
            </a:pPr>
            <a:r>
              <a:rPr lang="ko-KR" altLang="en-US" sz="3600" dirty="0" smtClean="0">
                <a:solidFill>
                  <a:srgbClr val="000000"/>
                </a:solidFill>
                <a:latin typeface="Algerian" panose="04020705040A02060702" pitchFamily="82" charset="0"/>
                <a:ea typeface="맑은 고딕 Bold"/>
              </a:rPr>
              <a:t>↑기존 </a:t>
            </a:r>
            <a:r>
              <a:rPr lang="ko-KR" altLang="en-US" sz="3600" dirty="0" err="1" smtClean="0">
                <a:solidFill>
                  <a:srgbClr val="000000"/>
                </a:solidFill>
                <a:latin typeface="Algerian" panose="04020705040A02060702" pitchFamily="82" charset="0"/>
                <a:ea typeface="맑은 고딕 Bold"/>
              </a:rPr>
              <a:t>채팅방</a:t>
            </a:r>
            <a:r>
              <a:rPr lang="ko-KR" altLang="en-US" sz="3600" dirty="0" smtClean="0">
                <a:solidFill>
                  <a:srgbClr val="000000"/>
                </a:solidFill>
                <a:latin typeface="Algerian" panose="04020705040A02060702" pitchFamily="82" charset="0"/>
                <a:ea typeface="맑은 고딕 Bold"/>
              </a:rPr>
              <a:t> 목록</a:t>
            </a:r>
            <a:endParaRPr lang="en-US" sz="3600" dirty="0">
              <a:solidFill>
                <a:srgbClr val="000000"/>
              </a:solidFill>
              <a:latin typeface="Algerian" panose="04020705040A02060702" pitchFamily="82" charset="0"/>
              <a:ea typeface="맑은 고딕 Bold"/>
            </a:endParaRPr>
          </a:p>
        </p:txBody>
      </p:sp>
      <p:sp>
        <p:nvSpPr>
          <p:cNvPr id="24" name="TextBox 13">
            <a:extLst>
              <a:ext uri="{FF2B5EF4-FFF2-40B4-BE49-F238E27FC236}">
                <a16:creationId xmlns:a16="http://schemas.microsoft.com/office/drawing/2014/main" id="{F79C577D-6240-C159-DCFB-15E9879F92F8}"/>
              </a:ext>
            </a:extLst>
          </p:cNvPr>
          <p:cNvSpPr txBox="1"/>
          <p:nvPr/>
        </p:nvSpPr>
        <p:spPr>
          <a:xfrm>
            <a:off x="9448800" y="8914463"/>
            <a:ext cx="4469641" cy="11926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250"/>
              </a:lnSpc>
            </a:pPr>
            <a:r>
              <a:rPr lang="ko-KR" altLang="en-US" sz="3600" dirty="0" smtClean="0">
                <a:solidFill>
                  <a:srgbClr val="000000"/>
                </a:solidFill>
                <a:latin typeface="Algerian" panose="04020705040A02060702" pitchFamily="82" charset="0"/>
                <a:ea typeface="맑은 고딕 Bold"/>
              </a:rPr>
              <a:t>↑추가된 </a:t>
            </a:r>
            <a:r>
              <a:rPr lang="ko-KR" altLang="en-US" sz="3600" dirty="0" err="1" smtClean="0">
                <a:solidFill>
                  <a:srgbClr val="000000"/>
                </a:solidFill>
                <a:latin typeface="Algerian" panose="04020705040A02060702" pitchFamily="82" charset="0"/>
                <a:ea typeface="맑은 고딕 Bold"/>
              </a:rPr>
              <a:t>채팅방</a:t>
            </a:r>
            <a:r>
              <a:rPr lang="ko-KR" altLang="en-US" sz="3600" dirty="0" smtClean="0">
                <a:solidFill>
                  <a:srgbClr val="000000"/>
                </a:solidFill>
                <a:latin typeface="Algerian" panose="04020705040A02060702" pitchFamily="82" charset="0"/>
                <a:ea typeface="맑은 고딕 Bold"/>
              </a:rPr>
              <a:t> 목록</a:t>
            </a:r>
            <a:endParaRPr lang="en-US" sz="3600" dirty="0">
              <a:solidFill>
                <a:srgbClr val="000000"/>
              </a:solidFill>
              <a:latin typeface="Algerian" panose="04020705040A02060702" pitchFamily="82" charset="0"/>
              <a:ea typeface="맑은 고딕 Bold"/>
            </a:endParaRPr>
          </a:p>
        </p:txBody>
      </p:sp>
      <p:sp>
        <p:nvSpPr>
          <p:cNvPr id="25" name="Freeform 13"/>
          <p:cNvSpPr/>
          <p:nvPr/>
        </p:nvSpPr>
        <p:spPr>
          <a:xfrm>
            <a:off x="3281834" y="2555855"/>
            <a:ext cx="11791008" cy="7221003"/>
          </a:xfrm>
          <a:custGeom>
            <a:avLst/>
            <a:gdLst/>
            <a:ahLst/>
            <a:cxnLst/>
            <a:rect l="l" t="t" r="r" b="b"/>
            <a:pathLst>
              <a:path w="10171708" h="6229318">
                <a:moveTo>
                  <a:pt x="0" y="0"/>
                </a:moveTo>
                <a:lnTo>
                  <a:pt x="10171708" y="0"/>
                </a:lnTo>
                <a:lnTo>
                  <a:pt x="10171708" y="6229317"/>
                </a:lnTo>
                <a:lnTo>
                  <a:pt x="0" y="622931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6" name="Freeform 11"/>
          <p:cNvSpPr/>
          <p:nvPr/>
        </p:nvSpPr>
        <p:spPr>
          <a:xfrm>
            <a:off x="9110663" y="5651368"/>
            <a:ext cx="5486400" cy="2558955"/>
          </a:xfrm>
          <a:custGeom>
            <a:avLst/>
            <a:gdLst/>
            <a:ahLst/>
            <a:cxnLst/>
            <a:rect l="l" t="t" r="r" b="b"/>
            <a:pathLst>
              <a:path w="9164752" h="4274604">
                <a:moveTo>
                  <a:pt x="0" y="0"/>
                </a:moveTo>
                <a:lnTo>
                  <a:pt x="9164752" y="0"/>
                </a:lnTo>
                <a:lnTo>
                  <a:pt x="9164752" y="4274604"/>
                </a:lnTo>
                <a:lnTo>
                  <a:pt x="0" y="4274604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  <a:ln w="38100">
            <a:solidFill>
              <a:schemeClr val="tx1"/>
            </a:solidFill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7" name="TextBox 13">
            <a:extLst>
              <a:ext uri="{FF2B5EF4-FFF2-40B4-BE49-F238E27FC236}">
                <a16:creationId xmlns:a16="http://schemas.microsoft.com/office/drawing/2014/main" id="{F79C577D-6240-C159-DCFB-15E9879F92F8}"/>
              </a:ext>
            </a:extLst>
          </p:cNvPr>
          <p:cNvSpPr txBox="1"/>
          <p:nvPr/>
        </p:nvSpPr>
        <p:spPr>
          <a:xfrm>
            <a:off x="4577059" y="8042095"/>
            <a:ext cx="11678483" cy="9996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250"/>
              </a:lnSpc>
            </a:pPr>
            <a:r>
              <a:rPr lang="ko-KR" altLang="en-US" sz="3600" dirty="0" smtClean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rgbClr val="000000"/>
                </a:solidFill>
                <a:latin typeface="Algerian" panose="04020705040A02060702" pitchFamily="82" charset="0"/>
                <a:ea typeface="맑은 고딕 Bold"/>
              </a:rPr>
              <a:t>← 만약 이미 존재하는 </a:t>
            </a:r>
            <a:r>
              <a:rPr lang="ko-KR" altLang="en-US" sz="3600" dirty="0" err="1" smtClean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rgbClr val="000000"/>
                </a:solidFill>
                <a:latin typeface="Algerian" panose="04020705040A02060702" pitchFamily="82" charset="0"/>
                <a:ea typeface="맑은 고딕 Bold"/>
              </a:rPr>
              <a:t>포트번호로</a:t>
            </a:r>
            <a:r>
              <a:rPr lang="ko-KR" altLang="en-US" sz="3600" dirty="0" smtClean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rgbClr val="000000"/>
                </a:solidFill>
                <a:latin typeface="Algerian" panose="04020705040A02060702" pitchFamily="82" charset="0"/>
                <a:ea typeface="맑은 고딕 Bold"/>
              </a:rPr>
              <a:t> </a:t>
            </a:r>
            <a:r>
              <a:rPr lang="ko-KR" altLang="en-US" sz="3600" dirty="0" err="1" smtClean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rgbClr val="000000"/>
                </a:solidFill>
                <a:latin typeface="Algerian" panose="04020705040A02060702" pitchFamily="82" charset="0"/>
                <a:ea typeface="맑은 고딕 Bold"/>
              </a:rPr>
              <a:t>채팅방을</a:t>
            </a:r>
            <a:r>
              <a:rPr lang="ko-KR" altLang="en-US" sz="3600" dirty="0" smtClean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rgbClr val="000000"/>
                </a:solidFill>
                <a:latin typeface="Algerian" panose="04020705040A02060702" pitchFamily="82" charset="0"/>
                <a:ea typeface="맑은 고딕 Bold"/>
              </a:rPr>
              <a:t> 추가하면</a:t>
            </a:r>
            <a:endParaRPr lang="en-US" sz="3600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rgbClr val="000000"/>
              </a:solidFill>
              <a:latin typeface="Algerian" panose="04020705040A02060702" pitchFamily="82" charset="0"/>
              <a:ea typeface="맑은 고딕 Bold"/>
            </a:endParaRPr>
          </a:p>
        </p:txBody>
      </p:sp>
    </p:spTree>
    <p:extLst>
      <p:ext uri="{BB962C8B-B14F-4D97-AF65-F5344CB8AC3E}">
        <p14:creationId xmlns:p14="http://schemas.microsoft.com/office/powerpoint/2010/main" val="4071578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5" grpId="0" animBg="1"/>
      <p:bldP spid="26" grpId="0" animBg="1"/>
      <p:bldP spid="2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4756778" y="687305"/>
            <a:ext cx="8987500" cy="1730229"/>
            <a:chOff x="0" y="0"/>
            <a:chExt cx="2367078" cy="45569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367078" cy="455698"/>
            </a:xfrm>
            <a:custGeom>
              <a:avLst/>
              <a:gdLst/>
              <a:ahLst/>
              <a:cxnLst/>
              <a:rect l="l" t="t" r="r" b="b"/>
              <a:pathLst>
                <a:path w="2367078" h="455698">
                  <a:moveTo>
                    <a:pt x="0" y="0"/>
                  </a:moveTo>
                  <a:lnTo>
                    <a:pt x="2367078" y="0"/>
                  </a:lnTo>
                  <a:lnTo>
                    <a:pt x="2367078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DDDEDE"/>
            </a:solidFill>
            <a:ln w="38100" cap="sq">
              <a:solidFill>
                <a:srgbClr val="F1F2F2"/>
              </a:solidFill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 dirty="0">
                <a:latin typeface="Algerian" panose="04020705040A02060702" pitchFamily="82" charset="0"/>
              </a:endParaRPr>
            </a:p>
          </p:txBody>
        </p:sp>
      </p:grpSp>
      <p:sp>
        <p:nvSpPr>
          <p:cNvPr id="8" name="Freeform 8"/>
          <p:cNvSpPr/>
          <p:nvPr/>
        </p:nvSpPr>
        <p:spPr>
          <a:xfrm>
            <a:off x="17020832" y="9075876"/>
            <a:ext cx="1949375" cy="1949375"/>
          </a:xfrm>
          <a:custGeom>
            <a:avLst/>
            <a:gdLst/>
            <a:ahLst/>
            <a:cxnLst/>
            <a:rect l="l" t="t" r="r" b="b"/>
            <a:pathLst>
              <a:path w="1949375" h="1949375">
                <a:moveTo>
                  <a:pt x="0" y="0"/>
                </a:moveTo>
                <a:lnTo>
                  <a:pt x="1949375" y="0"/>
                </a:lnTo>
                <a:lnTo>
                  <a:pt x="1949375" y="1949375"/>
                </a:lnTo>
                <a:lnTo>
                  <a:pt x="0" y="19493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9" name="Freeform 9"/>
          <p:cNvSpPr/>
          <p:nvPr/>
        </p:nvSpPr>
        <p:spPr>
          <a:xfrm>
            <a:off x="-1362745" y="0"/>
            <a:ext cx="3395204" cy="1049427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2" name="TextBox 12"/>
          <p:cNvSpPr txBox="1"/>
          <p:nvPr/>
        </p:nvSpPr>
        <p:spPr>
          <a:xfrm>
            <a:off x="4543721" y="904875"/>
            <a:ext cx="9200557" cy="10875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 dirty="0" err="1">
                <a:solidFill>
                  <a:srgbClr val="000000"/>
                </a:solidFill>
                <a:latin typeface="Algerian" panose="04020705040A02060702" pitchFamily="82" charset="0"/>
                <a:ea typeface="맑은 고딕 Bold"/>
              </a:rPr>
              <a:t>채팅방</a:t>
            </a:r>
            <a:r>
              <a:rPr lang="en-US" sz="6607" dirty="0">
                <a:solidFill>
                  <a:srgbClr val="000000"/>
                </a:solidFill>
                <a:latin typeface="Algerian" panose="04020705040A02060702" pitchFamily="82" charset="0"/>
                <a:ea typeface="맑은 고딕 Bold"/>
              </a:rPr>
              <a:t> </a:t>
            </a:r>
            <a:r>
              <a:rPr lang="en-US" sz="6607" dirty="0" err="1">
                <a:solidFill>
                  <a:srgbClr val="000000"/>
                </a:solidFill>
                <a:latin typeface="Algerian" panose="04020705040A02060702" pitchFamily="82" charset="0"/>
                <a:ea typeface="맑은 고딕 Bold"/>
              </a:rPr>
              <a:t>수정</a:t>
            </a:r>
            <a:r>
              <a:rPr lang="en-US" sz="6607" dirty="0">
                <a:solidFill>
                  <a:srgbClr val="000000"/>
                </a:solidFill>
                <a:latin typeface="Algerian" panose="04020705040A02060702" pitchFamily="82" charset="0"/>
                <a:ea typeface="맑은 고딕 Bold"/>
              </a:rPr>
              <a:t>, </a:t>
            </a:r>
            <a:r>
              <a:rPr lang="en-US" sz="6607" dirty="0" err="1">
                <a:solidFill>
                  <a:srgbClr val="000000"/>
                </a:solidFill>
                <a:latin typeface="Algerian" panose="04020705040A02060702" pitchFamily="82" charset="0"/>
                <a:ea typeface="맑은 고딕 Bold"/>
              </a:rPr>
              <a:t>삭제</a:t>
            </a:r>
            <a:endParaRPr lang="en-US" sz="6607" dirty="0">
              <a:solidFill>
                <a:srgbClr val="000000"/>
              </a:solidFill>
              <a:latin typeface="Algerian" panose="04020705040A02060702" pitchFamily="82" charset="0"/>
              <a:ea typeface="맑은 고딕 Bold"/>
            </a:endParaRPr>
          </a:p>
        </p:txBody>
      </p:sp>
      <p:sp>
        <p:nvSpPr>
          <p:cNvPr id="15" name="Freeform 11"/>
          <p:cNvSpPr/>
          <p:nvPr/>
        </p:nvSpPr>
        <p:spPr>
          <a:xfrm>
            <a:off x="9493749" y="3214463"/>
            <a:ext cx="8578481" cy="5265061"/>
          </a:xfrm>
          <a:custGeom>
            <a:avLst/>
            <a:gdLst/>
            <a:ahLst/>
            <a:cxnLst/>
            <a:rect l="l" t="t" r="r" b="b"/>
            <a:pathLst>
              <a:path w="10128068" h="6216123">
                <a:moveTo>
                  <a:pt x="0" y="0"/>
                </a:moveTo>
                <a:lnTo>
                  <a:pt x="10128067" y="0"/>
                </a:lnTo>
                <a:lnTo>
                  <a:pt x="10128067" y="6216123"/>
                </a:lnTo>
                <a:lnTo>
                  <a:pt x="0" y="621612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6" name="Freeform 10"/>
          <p:cNvSpPr/>
          <p:nvPr/>
        </p:nvSpPr>
        <p:spPr>
          <a:xfrm>
            <a:off x="293189" y="3214463"/>
            <a:ext cx="8501063" cy="5155437"/>
          </a:xfrm>
          <a:custGeom>
            <a:avLst/>
            <a:gdLst/>
            <a:ahLst/>
            <a:cxnLst/>
            <a:rect l="l" t="t" r="r" b="b"/>
            <a:pathLst>
              <a:path w="10225054" h="6200945">
                <a:moveTo>
                  <a:pt x="0" y="0"/>
                </a:moveTo>
                <a:lnTo>
                  <a:pt x="10225054" y="0"/>
                </a:lnTo>
                <a:lnTo>
                  <a:pt x="10225054" y="6200945"/>
                </a:lnTo>
                <a:lnTo>
                  <a:pt x="0" y="620094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5987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 dirty="0"/>
            </a:p>
          </p:txBody>
        </p:sp>
      </p:grpSp>
      <p:sp>
        <p:nvSpPr>
          <p:cNvPr id="8" name="Freeform 8"/>
          <p:cNvSpPr/>
          <p:nvPr/>
        </p:nvSpPr>
        <p:spPr>
          <a:xfrm>
            <a:off x="381000" y="419100"/>
            <a:ext cx="2942276" cy="2942276"/>
          </a:xfrm>
          <a:custGeom>
            <a:avLst/>
            <a:gdLst/>
            <a:ahLst/>
            <a:cxnLst/>
            <a:rect l="l" t="t" r="r" b="b"/>
            <a:pathLst>
              <a:path w="2942276" h="2942276">
                <a:moveTo>
                  <a:pt x="0" y="0"/>
                </a:moveTo>
                <a:lnTo>
                  <a:pt x="2942276" y="0"/>
                </a:lnTo>
                <a:lnTo>
                  <a:pt x="2942276" y="2942276"/>
                </a:lnTo>
                <a:lnTo>
                  <a:pt x="0" y="294227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9" name="Freeform 9"/>
          <p:cNvSpPr/>
          <p:nvPr/>
        </p:nvSpPr>
        <p:spPr>
          <a:xfrm>
            <a:off x="13609999" y="7505700"/>
            <a:ext cx="3395204" cy="1049427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3" name="Freeform 13"/>
          <p:cNvSpPr/>
          <p:nvPr/>
        </p:nvSpPr>
        <p:spPr>
          <a:xfrm>
            <a:off x="17216912" y="-911620"/>
            <a:ext cx="2942276" cy="2942276"/>
          </a:xfrm>
          <a:custGeom>
            <a:avLst/>
            <a:gdLst/>
            <a:ahLst/>
            <a:cxnLst/>
            <a:rect l="l" t="t" r="r" b="b"/>
            <a:pathLst>
              <a:path w="2942276" h="2942276">
                <a:moveTo>
                  <a:pt x="0" y="0"/>
                </a:moveTo>
                <a:lnTo>
                  <a:pt x="2942276" y="0"/>
                </a:lnTo>
                <a:lnTo>
                  <a:pt x="2942276" y="2942276"/>
                </a:lnTo>
                <a:lnTo>
                  <a:pt x="0" y="294227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4B54AC4-5E04-FBED-3C78-82BBCA9D3D05}"/>
              </a:ext>
            </a:extLst>
          </p:cNvPr>
          <p:cNvSpPr txBox="1"/>
          <p:nvPr/>
        </p:nvSpPr>
        <p:spPr>
          <a:xfrm>
            <a:off x="4677838" y="3314700"/>
            <a:ext cx="10737476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6600" b="1" dirty="0" smtClean="0">
                <a:latin typeface="Bodoni MT" panose="02070603080606020203" pitchFamily="18" charset="0"/>
              </a:rPr>
              <a:t>마무리</a:t>
            </a:r>
            <a:endParaRPr lang="ko-KR" altLang="en-US" sz="6600" b="1" dirty="0">
              <a:latin typeface="Bodoni MT" panose="02070603080606020203" pitchFamily="18" charset="0"/>
            </a:endParaRPr>
          </a:p>
        </p:txBody>
      </p:sp>
      <p:sp>
        <p:nvSpPr>
          <p:cNvPr id="11" name="Google Shape;132;p2"/>
          <p:cNvSpPr txBox="1">
            <a:spLocks/>
          </p:cNvSpPr>
          <p:nvPr/>
        </p:nvSpPr>
        <p:spPr>
          <a:xfrm>
            <a:off x="2473204" y="3004676"/>
            <a:ext cx="2588548" cy="1551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82850" tIns="182850" rIns="182850" bIns="182850" rtlCol="0"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lgerian" panose="04020705040A02060702" pitchFamily="82" charset="0"/>
                <a:ea typeface="+mj-ea"/>
                <a:cs typeface="+mj-cs"/>
              </a:defRPr>
            </a:lvl1pPr>
          </a:lstStyle>
          <a:p>
            <a:r>
              <a:rPr lang="en-US" altLang="ko-KR" sz="9600" dirty="0" smtClean="0">
                <a:solidFill>
                  <a:schemeClr val="accent6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lang="en-US" sz="9600" dirty="0">
              <a:solidFill>
                <a:schemeClr val="accent6">
                  <a:lumMod val="7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6;p2"/>
          <p:cNvSpPr txBox="1"/>
          <p:nvPr/>
        </p:nvSpPr>
        <p:spPr>
          <a:xfrm>
            <a:off x="4766084" y="4346108"/>
            <a:ext cx="6740116" cy="5539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91400" rIns="182850" bIns="91400" anchor="t" anchorCtr="0">
            <a:spAutoFit/>
          </a:bodyPr>
          <a:lstStyle/>
          <a:p>
            <a:r>
              <a:rPr lang="en-US" sz="2400" b="1" dirty="0" smtClean="0">
                <a:solidFill>
                  <a:schemeClr val="bg1">
                    <a:lumMod val="50000"/>
                  </a:schemeClr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Ending</a:t>
            </a:r>
            <a:endParaRPr sz="2400" b="1" dirty="0">
              <a:solidFill>
                <a:schemeClr val="bg1">
                  <a:lumMod val="50000"/>
                </a:schemeClr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</p:spTree>
    <p:extLst>
      <p:ext uri="{BB962C8B-B14F-4D97-AF65-F5344CB8AC3E}">
        <p14:creationId xmlns:p14="http://schemas.microsoft.com/office/powerpoint/2010/main" val="3691594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576611" y="8353252"/>
            <a:ext cx="19974273" cy="1420979"/>
            <a:chOff x="0" y="0"/>
            <a:chExt cx="5260714" cy="37425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260714" cy="374250"/>
            </a:xfrm>
            <a:custGeom>
              <a:avLst/>
              <a:gdLst/>
              <a:ahLst/>
              <a:cxnLst/>
              <a:rect l="l" t="t" r="r" b="b"/>
              <a:pathLst>
                <a:path w="5260714" h="374250">
                  <a:moveTo>
                    <a:pt x="0" y="0"/>
                  </a:moveTo>
                  <a:lnTo>
                    <a:pt x="5260714" y="0"/>
                  </a:lnTo>
                  <a:lnTo>
                    <a:pt x="5260714" y="374250"/>
                  </a:lnTo>
                  <a:lnTo>
                    <a:pt x="0" y="374250"/>
                  </a:lnTo>
                  <a:close/>
                </a:path>
              </a:pathLst>
            </a:custGeom>
            <a:solidFill>
              <a:srgbClr val="F1F2F2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 dirty="0">
                <a:latin typeface="Algerian" panose="04020705040A02060702" pitchFamily="82" charset="0"/>
              </a:endParaRPr>
            </a:p>
          </p:txBody>
        </p:sp>
      </p:grpSp>
      <p:sp>
        <p:nvSpPr>
          <p:cNvPr id="8" name="Freeform 8"/>
          <p:cNvSpPr/>
          <p:nvPr/>
        </p:nvSpPr>
        <p:spPr>
          <a:xfrm>
            <a:off x="12076251" y="1662606"/>
            <a:ext cx="2942276" cy="2942276"/>
          </a:xfrm>
          <a:custGeom>
            <a:avLst/>
            <a:gdLst/>
            <a:ahLst/>
            <a:cxnLst/>
            <a:rect l="l" t="t" r="r" b="b"/>
            <a:pathLst>
              <a:path w="2942276" h="2942276">
                <a:moveTo>
                  <a:pt x="0" y="0"/>
                </a:moveTo>
                <a:lnTo>
                  <a:pt x="2942276" y="0"/>
                </a:lnTo>
                <a:lnTo>
                  <a:pt x="2942276" y="2942276"/>
                </a:lnTo>
                <a:lnTo>
                  <a:pt x="0" y="29422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9" name="Freeform 9"/>
          <p:cNvSpPr/>
          <p:nvPr/>
        </p:nvSpPr>
        <p:spPr>
          <a:xfrm flipH="1">
            <a:off x="2120044" y="6010601"/>
            <a:ext cx="3395204" cy="1049427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3395205" y="0"/>
                </a:moveTo>
                <a:lnTo>
                  <a:pt x="0" y="0"/>
                </a:lnTo>
                <a:lnTo>
                  <a:pt x="0" y="1049427"/>
                </a:lnTo>
                <a:lnTo>
                  <a:pt x="3395205" y="1049427"/>
                </a:lnTo>
                <a:lnTo>
                  <a:pt x="3395205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0" name="TextBox 10"/>
          <p:cNvSpPr txBox="1"/>
          <p:nvPr/>
        </p:nvSpPr>
        <p:spPr>
          <a:xfrm>
            <a:off x="3269473" y="2924194"/>
            <a:ext cx="11749054" cy="18723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620"/>
              </a:lnSpc>
            </a:pPr>
            <a:r>
              <a:rPr lang="en-US" sz="10443" dirty="0" smtClean="0">
                <a:solidFill>
                  <a:srgbClr val="000000"/>
                </a:solidFill>
                <a:latin typeface="Cooper Black" panose="0208090404030B020404" pitchFamily="18" charset="0"/>
              </a:rPr>
              <a:t>THANK </a:t>
            </a:r>
            <a:r>
              <a:rPr lang="en-US" sz="10443" dirty="0">
                <a:solidFill>
                  <a:srgbClr val="000000"/>
                </a:solidFill>
                <a:latin typeface="Cooper Black" panose="0208090404030B020404" pitchFamily="18" charset="0"/>
              </a:rPr>
              <a:t>YOU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190453" y="4762704"/>
            <a:ext cx="9907094" cy="6853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4"/>
              </a:lnSpc>
            </a:pPr>
            <a:r>
              <a:rPr lang="en-US" sz="4002" dirty="0">
                <a:solidFill>
                  <a:srgbClr val="000000"/>
                </a:solidFill>
                <a:latin typeface="Nunito Bold"/>
              </a:rPr>
              <a:t>Presentation by BTOB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8700" y="8743950"/>
            <a:ext cx="5577893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Nunito"/>
              </a:rPr>
              <a:t>2023-09-08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777754" y="8743950"/>
            <a:ext cx="4481546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200"/>
              </a:lnSpc>
            </a:pPr>
            <a:r>
              <a:rPr lang="en-US" sz="3000" dirty="0">
                <a:solidFill>
                  <a:srgbClr val="000000"/>
                </a:solidFill>
                <a:latin typeface="Nunito"/>
              </a:rPr>
              <a:t>DONG-EUI University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/>
          <p:cNvGrpSpPr/>
          <p:nvPr/>
        </p:nvGrpSpPr>
        <p:grpSpPr>
          <a:xfrm>
            <a:off x="-1371600" y="0"/>
            <a:ext cx="20507325" cy="10287000"/>
            <a:chOff x="-1109662" y="0"/>
            <a:chExt cx="20507325" cy="10287000"/>
          </a:xfrm>
        </p:grpSpPr>
        <p:sp>
          <p:nvSpPr>
            <p:cNvPr id="28" name="Freeform 3"/>
            <p:cNvSpPr/>
            <p:nvPr/>
          </p:nvSpPr>
          <p:spPr>
            <a:xfrm>
              <a:off x="-1109662" y="0"/>
              <a:ext cx="10287000" cy="10287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0" name="Freeform 4"/>
            <p:cNvSpPr/>
            <p:nvPr/>
          </p:nvSpPr>
          <p:spPr>
            <a:xfrm>
              <a:off x="9110663" y="0"/>
              <a:ext cx="10287000" cy="10287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31" name="Freeform 11"/>
          <p:cNvSpPr/>
          <p:nvPr/>
        </p:nvSpPr>
        <p:spPr>
          <a:xfrm>
            <a:off x="-1109662" y="-911620"/>
            <a:ext cx="2942276" cy="2942276"/>
          </a:xfrm>
          <a:custGeom>
            <a:avLst/>
            <a:gdLst/>
            <a:ahLst/>
            <a:cxnLst/>
            <a:rect l="l" t="t" r="r" b="b"/>
            <a:pathLst>
              <a:path w="2942276" h="2942276">
                <a:moveTo>
                  <a:pt x="0" y="0"/>
                </a:moveTo>
                <a:lnTo>
                  <a:pt x="2942276" y="0"/>
                </a:lnTo>
                <a:lnTo>
                  <a:pt x="2942276" y="2942276"/>
                </a:lnTo>
                <a:lnTo>
                  <a:pt x="0" y="294227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3" name="Freeform 12"/>
          <p:cNvSpPr/>
          <p:nvPr/>
        </p:nvSpPr>
        <p:spPr>
          <a:xfrm>
            <a:off x="16590398" y="6983167"/>
            <a:ext cx="3395204" cy="1049427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4639B0FA-CD0A-4165-A00B-863C15E63D9A}"/>
              </a:ext>
            </a:extLst>
          </p:cNvPr>
          <p:cNvCxnSpPr>
            <a:cxnSpLocks/>
          </p:cNvCxnSpPr>
          <p:nvPr/>
        </p:nvCxnSpPr>
        <p:spPr>
          <a:xfrm flipH="1">
            <a:off x="8983208" y="5415713"/>
            <a:ext cx="165" cy="1290231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E2BA0E58-B037-4EBA-9B5E-1D3CE8303874}"/>
              </a:ext>
            </a:extLst>
          </p:cNvPr>
          <p:cNvCxnSpPr/>
          <p:nvPr/>
        </p:nvCxnSpPr>
        <p:spPr>
          <a:xfrm flipH="1">
            <a:off x="7024153" y="6716899"/>
            <a:ext cx="1932015" cy="1161743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726BED33-C14C-4528-AB2E-B8C21C776C06}"/>
              </a:ext>
            </a:extLst>
          </p:cNvPr>
          <p:cNvCxnSpPr/>
          <p:nvPr/>
        </p:nvCxnSpPr>
        <p:spPr>
          <a:xfrm>
            <a:off x="9026745" y="6716894"/>
            <a:ext cx="1609040" cy="1018868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타원 20">
            <a:extLst>
              <a:ext uri="{FF2B5EF4-FFF2-40B4-BE49-F238E27FC236}">
                <a16:creationId xmlns:a16="http://schemas.microsoft.com/office/drawing/2014/main" id="{BFEFF22A-BF61-4A4B-A2D1-5335C6116504}"/>
              </a:ext>
            </a:extLst>
          </p:cNvPr>
          <p:cNvSpPr/>
          <p:nvPr/>
        </p:nvSpPr>
        <p:spPr>
          <a:xfrm>
            <a:off x="5176072" y="7026431"/>
            <a:ext cx="2638149" cy="263814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09F5AAC3-9360-4876-A207-D33BD9520125}"/>
              </a:ext>
            </a:extLst>
          </p:cNvPr>
          <p:cNvSpPr/>
          <p:nvPr/>
        </p:nvSpPr>
        <p:spPr>
          <a:xfrm>
            <a:off x="10298623" y="7026431"/>
            <a:ext cx="2638149" cy="2638149"/>
          </a:xfrm>
          <a:prstGeom prst="ellipse">
            <a:avLst/>
          </a:prstGeom>
          <a:solidFill>
            <a:schemeClr val="accent6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51E315B-21C8-4B50-9F3B-26FEC65DFF96}"/>
              </a:ext>
            </a:extLst>
          </p:cNvPr>
          <p:cNvSpPr txBox="1"/>
          <p:nvPr/>
        </p:nvSpPr>
        <p:spPr>
          <a:xfrm>
            <a:off x="5549499" y="7959663"/>
            <a:ext cx="1915909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500" b="1" dirty="0" err="1" smtClean="0">
                <a:solidFill>
                  <a:schemeClr val="bg1"/>
                </a:solidFill>
                <a:latin typeface="+mj-lt"/>
              </a:rPr>
              <a:t>박범수</a:t>
            </a:r>
            <a:endParaRPr lang="ko-KR" altLang="en-US" sz="45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594E246-96C6-475B-9D3B-16033C1D6F2C}"/>
              </a:ext>
            </a:extLst>
          </p:cNvPr>
          <p:cNvSpPr txBox="1"/>
          <p:nvPr/>
        </p:nvSpPr>
        <p:spPr>
          <a:xfrm>
            <a:off x="10659742" y="7935984"/>
            <a:ext cx="1915909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500" b="1" dirty="0" err="1" smtClean="0">
                <a:solidFill>
                  <a:schemeClr val="bg1"/>
                </a:solidFill>
                <a:latin typeface="+mj-lt"/>
              </a:rPr>
              <a:t>김하성</a:t>
            </a:r>
            <a:endParaRPr lang="ko-KR" altLang="en-US" sz="45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DF66DC2-6027-41DE-9102-3EA342092D39}"/>
              </a:ext>
            </a:extLst>
          </p:cNvPr>
          <p:cNvSpPr txBox="1"/>
          <p:nvPr/>
        </p:nvSpPr>
        <p:spPr>
          <a:xfrm>
            <a:off x="1983360" y="3366811"/>
            <a:ext cx="20177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spc="-225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- </a:t>
            </a:r>
            <a:r>
              <a:rPr lang="ko-KR" altLang="en-US" sz="3200" b="1" spc="-225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총괄</a:t>
            </a:r>
            <a:endParaRPr lang="en-US" altLang="ko-KR" sz="3200" b="1" spc="-225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969F6935-A543-4513-B86B-BB5F74DC0E91}"/>
              </a:ext>
            </a:extLst>
          </p:cNvPr>
          <p:cNvCxnSpPr>
            <a:cxnSpLocks/>
          </p:cNvCxnSpPr>
          <p:nvPr/>
        </p:nvCxnSpPr>
        <p:spPr>
          <a:xfrm flipH="1" flipV="1">
            <a:off x="7375934" y="4445174"/>
            <a:ext cx="1607274" cy="1032512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191EAD07-86FE-44F9-A88B-6E15D973F642}"/>
              </a:ext>
            </a:extLst>
          </p:cNvPr>
          <p:cNvCxnSpPr>
            <a:cxnSpLocks/>
          </p:cNvCxnSpPr>
          <p:nvPr/>
        </p:nvCxnSpPr>
        <p:spPr>
          <a:xfrm flipH="1">
            <a:off x="9026745" y="4464734"/>
            <a:ext cx="1684031" cy="993902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타원 38">
            <a:extLst>
              <a:ext uri="{FF2B5EF4-FFF2-40B4-BE49-F238E27FC236}">
                <a16:creationId xmlns:a16="http://schemas.microsoft.com/office/drawing/2014/main" id="{221D38DA-0178-4E35-BFEC-8353D214E03D}"/>
              </a:ext>
            </a:extLst>
          </p:cNvPr>
          <p:cNvSpPr/>
          <p:nvPr/>
        </p:nvSpPr>
        <p:spPr>
          <a:xfrm>
            <a:off x="5176072" y="2777564"/>
            <a:ext cx="2638149" cy="263814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762F2D26-6194-4B08-A185-4A09613C0ADE}"/>
              </a:ext>
            </a:extLst>
          </p:cNvPr>
          <p:cNvSpPr/>
          <p:nvPr/>
        </p:nvSpPr>
        <p:spPr>
          <a:xfrm>
            <a:off x="10298623" y="2777564"/>
            <a:ext cx="2638149" cy="2638149"/>
          </a:xfrm>
          <a:prstGeom prst="ellipse">
            <a:avLst/>
          </a:prstGeom>
          <a:solidFill>
            <a:schemeClr val="accent6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8DB3B53-CBA3-4301-8A42-34F7B5B58AEE}"/>
              </a:ext>
            </a:extLst>
          </p:cNvPr>
          <p:cNvSpPr txBox="1"/>
          <p:nvPr/>
        </p:nvSpPr>
        <p:spPr>
          <a:xfrm>
            <a:off x="5507760" y="3690887"/>
            <a:ext cx="1915909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500" b="1" dirty="0" err="1" smtClean="0">
                <a:solidFill>
                  <a:schemeClr val="bg1"/>
                </a:solidFill>
                <a:latin typeface="+mj-lt"/>
              </a:rPr>
              <a:t>장진원</a:t>
            </a:r>
            <a:endParaRPr lang="ko-KR" altLang="en-US" sz="45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5182C4F-4C9E-4A38-8AFB-CFBB093EC37B}"/>
              </a:ext>
            </a:extLst>
          </p:cNvPr>
          <p:cNvSpPr txBox="1"/>
          <p:nvPr/>
        </p:nvSpPr>
        <p:spPr>
          <a:xfrm>
            <a:off x="10704238" y="3681407"/>
            <a:ext cx="1915909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500" b="1" dirty="0" err="1" smtClean="0">
                <a:solidFill>
                  <a:schemeClr val="bg1"/>
                </a:solidFill>
                <a:latin typeface="+mj-lt"/>
              </a:rPr>
              <a:t>권명승</a:t>
            </a:r>
            <a:endParaRPr lang="ko-KR" altLang="en-US" sz="45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CCAB75A-A525-4D4B-B34A-112303A32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388748" y="6356350"/>
            <a:ext cx="2133600" cy="365125"/>
          </a:xfrm>
        </p:spPr>
        <p:txBody>
          <a:bodyPr/>
          <a:lstStyle/>
          <a:p>
            <a:fld id="{5FC61970-B5AD-4C48-B4F7-CE9623EA5BBF}" type="slidenum">
              <a:rPr lang="ko-KR" altLang="en-US" smtClean="0"/>
              <a:t>4</a:t>
            </a:fld>
            <a:endParaRPr lang="ko-KR" altLang="en-US"/>
          </a:p>
        </p:txBody>
      </p:sp>
      <p:grpSp>
        <p:nvGrpSpPr>
          <p:cNvPr id="34" name="Group 5"/>
          <p:cNvGrpSpPr/>
          <p:nvPr/>
        </p:nvGrpSpPr>
        <p:grpSpPr>
          <a:xfrm>
            <a:off x="5139012" y="382177"/>
            <a:ext cx="8009976" cy="1730229"/>
            <a:chOff x="0" y="0"/>
            <a:chExt cx="2109623" cy="455698"/>
          </a:xfrm>
        </p:grpSpPr>
        <p:sp>
          <p:nvSpPr>
            <p:cNvPr id="36" name="Freeform 6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DDDEDE"/>
            </a:solidFill>
            <a:ln w="38100" cap="sq">
              <a:solidFill>
                <a:srgbClr val="F1F2F2"/>
              </a:solidFill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1" name="TextBox 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 dirty="0">
                <a:latin typeface="Algerian" panose="04020705040A02060702" pitchFamily="82" charset="0"/>
              </a:endParaRPr>
            </a:p>
          </p:txBody>
        </p:sp>
      </p:grpSp>
      <p:sp>
        <p:nvSpPr>
          <p:cNvPr id="44" name="TextBox 13"/>
          <p:cNvSpPr txBox="1"/>
          <p:nvPr/>
        </p:nvSpPr>
        <p:spPr>
          <a:xfrm>
            <a:off x="4543721" y="599746"/>
            <a:ext cx="9200557" cy="11257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ko-KR" altLang="en-US" sz="6607" dirty="0" smtClean="0">
                <a:solidFill>
                  <a:srgbClr val="000000"/>
                </a:solidFill>
                <a:latin typeface="Algerian" panose="04020705040A02060702" pitchFamily="82" charset="0"/>
                <a:ea typeface="맑은 고딕 Bold"/>
              </a:rPr>
              <a:t>팀원 소개</a:t>
            </a:r>
            <a:endParaRPr lang="en-US" sz="6607" dirty="0">
              <a:solidFill>
                <a:srgbClr val="000000"/>
              </a:solidFill>
              <a:latin typeface="Algerian" panose="04020705040A02060702" pitchFamily="82" charset="0"/>
              <a:ea typeface="맑은 고딕 Bold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DF66DC2-6027-41DE-9102-3EA342092D39}"/>
              </a:ext>
            </a:extLst>
          </p:cNvPr>
          <p:cNvSpPr txBox="1"/>
          <p:nvPr/>
        </p:nvSpPr>
        <p:spPr>
          <a:xfrm>
            <a:off x="1983360" y="4147228"/>
            <a:ext cx="28447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spc="-225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- </a:t>
            </a:r>
            <a:r>
              <a:rPr lang="ko-KR" altLang="en-US" sz="3200" b="1" spc="-225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프로그램 개발</a:t>
            </a:r>
            <a:endParaRPr lang="en-US" altLang="ko-KR" sz="3200" b="1" spc="-225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DF66DC2-6027-41DE-9102-3EA342092D39}"/>
              </a:ext>
            </a:extLst>
          </p:cNvPr>
          <p:cNvSpPr txBox="1"/>
          <p:nvPr/>
        </p:nvSpPr>
        <p:spPr>
          <a:xfrm>
            <a:off x="1983360" y="4948114"/>
            <a:ext cx="20177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spc="-225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- </a:t>
            </a:r>
            <a:r>
              <a:rPr lang="ko-KR" altLang="en-US" sz="3200" b="1" spc="-225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발표</a:t>
            </a:r>
            <a:endParaRPr lang="en-US" altLang="ko-KR" sz="3200" b="1" spc="-225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DF66DC2-6027-41DE-9102-3EA342092D39}"/>
              </a:ext>
            </a:extLst>
          </p:cNvPr>
          <p:cNvSpPr txBox="1"/>
          <p:nvPr/>
        </p:nvSpPr>
        <p:spPr>
          <a:xfrm>
            <a:off x="1981200" y="7945118"/>
            <a:ext cx="36983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spc="-225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- </a:t>
            </a:r>
            <a:r>
              <a:rPr lang="ko-KR" altLang="en-US" sz="3200" b="1" spc="-225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프로그램 개발</a:t>
            </a:r>
            <a:endParaRPr lang="en-US" altLang="ko-KR" sz="3200" b="1" spc="-225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DF66DC2-6027-41DE-9102-3EA342092D39}"/>
              </a:ext>
            </a:extLst>
          </p:cNvPr>
          <p:cNvSpPr txBox="1"/>
          <p:nvPr/>
        </p:nvSpPr>
        <p:spPr>
          <a:xfrm>
            <a:off x="1983360" y="8624068"/>
            <a:ext cx="20177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spc="-225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- PPT </a:t>
            </a:r>
            <a:r>
              <a:rPr lang="ko-KR" altLang="en-US" sz="3200" b="1" spc="-225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제작</a:t>
            </a:r>
            <a:endParaRPr lang="en-US" altLang="ko-KR" sz="3200" b="1" spc="-225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DF66DC2-6027-41DE-9102-3EA342092D39}"/>
              </a:ext>
            </a:extLst>
          </p:cNvPr>
          <p:cNvSpPr txBox="1"/>
          <p:nvPr/>
        </p:nvSpPr>
        <p:spPr>
          <a:xfrm>
            <a:off x="13478627" y="3366811"/>
            <a:ext cx="20177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spc="-225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- </a:t>
            </a:r>
            <a:r>
              <a:rPr lang="ko-KR" altLang="en-US" sz="3200" b="1" spc="-225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부총괄</a:t>
            </a:r>
            <a:endParaRPr lang="en-US" altLang="ko-KR" sz="3200" b="1" spc="-225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DF66DC2-6027-41DE-9102-3EA342092D39}"/>
              </a:ext>
            </a:extLst>
          </p:cNvPr>
          <p:cNvSpPr txBox="1"/>
          <p:nvPr/>
        </p:nvSpPr>
        <p:spPr>
          <a:xfrm>
            <a:off x="13478627" y="4143986"/>
            <a:ext cx="31021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spc="-225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- </a:t>
            </a:r>
            <a:r>
              <a:rPr lang="ko-KR" altLang="en-US" sz="3200" b="1" spc="-225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프로그램 개발</a:t>
            </a:r>
            <a:endParaRPr lang="en-US" altLang="ko-KR" sz="3200" b="1" spc="-225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DF66DC2-6027-41DE-9102-3EA342092D39}"/>
              </a:ext>
            </a:extLst>
          </p:cNvPr>
          <p:cNvSpPr txBox="1"/>
          <p:nvPr/>
        </p:nvSpPr>
        <p:spPr>
          <a:xfrm>
            <a:off x="13524364" y="4948114"/>
            <a:ext cx="20177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spc="-225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- DB </a:t>
            </a:r>
            <a:r>
              <a:rPr lang="ko-KR" altLang="en-US" sz="3200" b="1" spc="-225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설계</a:t>
            </a:r>
            <a:endParaRPr lang="en-US" altLang="ko-KR" sz="3200" b="1" spc="-225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DF66DC2-6027-41DE-9102-3EA342092D39}"/>
              </a:ext>
            </a:extLst>
          </p:cNvPr>
          <p:cNvSpPr txBox="1"/>
          <p:nvPr/>
        </p:nvSpPr>
        <p:spPr>
          <a:xfrm>
            <a:off x="13512868" y="7945348"/>
            <a:ext cx="30336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spc="-225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- </a:t>
            </a:r>
            <a:r>
              <a:rPr lang="ko-KR" altLang="en-US" sz="3200" b="1" spc="-225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프로그램 개발</a:t>
            </a:r>
            <a:endParaRPr lang="en-US" altLang="ko-KR" sz="3200" b="1" spc="-225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DF66DC2-6027-41DE-9102-3EA342092D39}"/>
              </a:ext>
            </a:extLst>
          </p:cNvPr>
          <p:cNvSpPr txBox="1"/>
          <p:nvPr/>
        </p:nvSpPr>
        <p:spPr>
          <a:xfrm>
            <a:off x="13524364" y="8620501"/>
            <a:ext cx="30336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spc="-225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- PPT </a:t>
            </a:r>
            <a:r>
              <a:rPr lang="ko-KR" altLang="en-US" sz="3200" b="1" spc="-225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제작</a:t>
            </a:r>
            <a:endParaRPr lang="en-US" altLang="ko-KR" sz="3200" b="1" spc="-225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39125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/>
          <p:cNvGrpSpPr/>
          <p:nvPr/>
        </p:nvGrpSpPr>
        <p:grpSpPr>
          <a:xfrm>
            <a:off x="-1371600" y="0"/>
            <a:ext cx="20507325" cy="10287000"/>
            <a:chOff x="-1109662" y="0"/>
            <a:chExt cx="20507325" cy="10287000"/>
          </a:xfrm>
        </p:grpSpPr>
        <p:sp>
          <p:nvSpPr>
            <p:cNvPr id="28" name="Freeform 3"/>
            <p:cNvSpPr/>
            <p:nvPr/>
          </p:nvSpPr>
          <p:spPr>
            <a:xfrm>
              <a:off x="-1109662" y="0"/>
              <a:ext cx="10287000" cy="10287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0" name="Freeform 4"/>
            <p:cNvSpPr/>
            <p:nvPr/>
          </p:nvSpPr>
          <p:spPr>
            <a:xfrm>
              <a:off x="9110663" y="0"/>
              <a:ext cx="10287000" cy="10287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31" name="Freeform 11"/>
          <p:cNvSpPr/>
          <p:nvPr/>
        </p:nvSpPr>
        <p:spPr>
          <a:xfrm>
            <a:off x="-1109662" y="-911620"/>
            <a:ext cx="2942276" cy="2942276"/>
          </a:xfrm>
          <a:custGeom>
            <a:avLst/>
            <a:gdLst/>
            <a:ahLst/>
            <a:cxnLst/>
            <a:rect l="l" t="t" r="r" b="b"/>
            <a:pathLst>
              <a:path w="2942276" h="2942276">
                <a:moveTo>
                  <a:pt x="0" y="0"/>
                </a:moveTo>
                <a:lnTo>
                  <a:pt x="2942276" y="0"/>
                </a:lnTo>
                <a:lnTo>
                  <a:pt x="2942276" y="2942276"/>
                </a:lnTo>
                <a:lnTo>
                  <a:pt x="0" y="294227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3" name="Freeform 12"/>
          <p:cNvSpPr/>
          <p:nvPr/>
        </p:nvSpPr>
        <p:spPr>
          <a:xfrm>
            <a:off x="16590398" y="6983167"/>
            <a:ext cx="3395204" cy="1049427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4639B0FA-CD0A-4165-A00B-863C15E63D9A}"/>
              </a:ext>
            </a:extLst>
          </p:cNvPr>
          <p:cNvCxnSpPr>
            <a:cxnSpLocks/>
          </p:cNvCxnSpPr>
          <p:nvPr/>
        </p:nvCxnSpPr>
        <p:spPr>
          <a:xfrm flipH="1">
            <a:off x="1345674" y="5453469"/>
            <a:ext cx="165" cy="1290231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726BED33-C14C-4528-AB2E-B8C21C776C06}"/>
              </a:ext>
            </a:extLst>
          </p:cNvPr>
          <p:cNvCxnSpPr/>
          <p:nvPr/>
        </p:nvCxnSpPr>
        <p:spPr>
          <a:xfrm>
            <a:off x="1389211" y="6722739"/>
            <a:ext cx="1609040" cy="1018868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타원 22">
            <a:extLst>
              <a:ext uri="{FF2B5EF4-FFF2-40B4-BE49-F238E27FC236}">
                <a16:creationId xmlns:a16="http://schemas.microsoft.com/office/drawing/2014/main" id="{09F5AAC3-9360-4876-A207-D33BD9520125}"/>
              </a:ext>
            </a:extLst>
          </p:cNvPr>
          <p:cNvSpPr/>
          <p:nvPr/>
        </p:nvSpPr>
        <p:spPr>
          <a:xfrm>
            <a:off x="2661089" y="7032276"/>
            <a:ext cx="2638149" cy="2638149"/>
          </a:xfrm>
          <a:prstGeom prst="ellipse">
            <a:avLst/>
          </a:prstGeom>
          <a:solidFill>
            <a:schemeClr val="accent6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594E246-96C6-475B-9D3B-16033C1D6F2C}"/>
              </a:ext>
            </a:extLst>
          </p:cNvPr>
          <p:cNvSpPr txBox="1"/>
          <p:nvPr/>
        </p:nvSpPr>
        <p:spPr>
          <a:xfrm>
            <a:off x="3310749" y="7941829"/>
            <a:ext cx="1338828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500" b="1" dirty="0" smtClean="0">
                <a:solidFill>
                  <a:schemeClr val="bg1"/>
                </a:solidFill>
                <a:latin typeface="+mj-lt"/>
              </a:rPr>
              <a:t>목적</a:t>
            </a:r>
            <a:endParaRPr lang="ko-KR" altLang="en-US" sz="4500" b="1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191EAD07-86FE-44F9-A88B-6E15D973F642}"/>
              </a:ext>
            </a:extLst>
          </p:cNvPr>
          <p:cNvCxnSpPr>
            <a:cxnSpLocks/>
          </p:cNvCxnSpPr>
          <p:nvPr/>
        </p:nvCxnSpPr>
        <p:spPr>
          <a:xfrm flipH="1">
            <a:off x="1389211" y="4470579"/>
            <a:ext cx="1684031" cy="993902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타원 39">
            <a:extLst>
              <a:ext uri="{FF2B5EF4-FFF2-40B4-BE49-F238E27FC236}">
                <a16:creationId xmlns:a16="http://schemas.microsoft.com/office/drawing/2014/main" id="{762F2D26-6194-4B08-A185-4A09613C0ADE}"/>
              </a:ext>
            </a:extLst>
          </p:cNvPr>
          <p:cNvSpPr/>
          <p:nvPr/>
        </p:nvSpPr>
        <p:spPr>
          <a:xfrm>
            <a:off x="2661089" y="2783409"/>
            <a:ext cx="2638149" cy="2638149"/>
          </a:xfrm>
          <a:prstGeom prst="ellipse">
            <a:avLst/>
          </a:prstGeom>
          <a:solidFill>
            <a:schemeClr val="accent6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5182C4F-4C9E-4A38-8AFB-CFBB093EC37B}"/>
              </a:ext>
            </a:extLst>
          </p:cNvPr>
          <p:cNvSpPr txBox="1"/>
          <p:nvPr/>
        </p:nvSpPr>
        <p:spPr>
          <a:xfrm>
            <a:off x="3355244" y="3687252"/>
            <a:ext cx="1338828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500" b="1" dirty="0" smtClean="0">
                <a:solidFill>
                  <a:schemeClr val="bg1"/>
                </a:solidFill>
                <a:latin typeface="+mj-lt"/>
              </a:rPr>
              <a:t>배경</a:t>
            </a:r>
            <a:endParaRPr lang="ko-KR" altLang="en-US" sz="4500" b="1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34" name="Group 5"/>
          <p:cNvGrpSpPr/>
          <p:nvPr/>
        </p:nvGrpSpPr>
        <p:grpSpPr>
          <a:xfrm>
            <a:off x="5139012" y="382177"/>
            <a:ext cx="8009976" cy="1730229"/>
            <a:chOff x="0" y="0"/>
            <a:chExt cx="2109623" cy="455698"/>
          </a:xfrm>
        </p:grpSpPr>
        <p:sp>
          <p:nvSpPr>
            <p:cNvPr id="36" name="Freeform 6"/>
            <p:cNvSpPr/>
            <p:nvPr/>
          </p:nvSpPr>
          <p:spPr>
            <a:xfrm>
              <a:off x="0" y="0"/>
              <a:ext cx="2109623" cy="455698"/>
            </a:xfrm>
            <a:custGeom>
              <a:avLst/>
              <a:gdLst/>
              <a:ahLst/>
              <a:cxnLst/>
              <a:rect l="l" t="t" r="r" b="b"/>
              <a:pathLst>
                <a:path w="2109623" h="455698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DDDEDE"/>
            </a:solidFill>
            <a:ln w="38100" cap="sq">
              <a:solidFill>
                <a:srgbClr val="F1F2F2"/>
              </a:solidFill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1" name="TextBox 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 dirty="0">
                <a:latin typeface="Algerian" panose="04020705040A02060702" pitchFamily="82" charset="0"/>
              </a:endParaRPr>
            </a:p>
          </p:txBody>
        </p:sp>
      </p:grpSp>
      <p:sp>
        <p:nvSpPr>
          <p:cNvPr id="44" name="TextBox 13"/>
          <p:cNvSpPr txBox="1"/>
          <p:nvPr/>
        </p:nvSpPr>
        <p:spPr>
          <a:xfrm>
            <a:off x="4543721" y="599746"/>
            <a:ext cx="9200557" cy="11257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</a:pPr>
            <a:r>
              <a:rPr lang="ko-KR" altLang="en-US" sz="6607" dirty="0" smtClean="0">
                <a:solidFill>
                  <a:srgbClr val="000000"/>
                </a:solidFill>
                <a:latin typeface="Algerian" panose="04020705040A02060702" pitchFamily="82" charset="0"/>
                <a:ea typeface="맑은 고딕 Bold"/>
              </a:rPr>
              <a:t>프로젝트 설명</a:t>
            </a:r>
            <a:endParaRPr lang="en-US" sz="6607" dirty="0">
              <a:solidFill>
                <a:srgbClr val="000000"/>
              </a:solidFill>
              <a:latin typeface="Algerian" panose="04020705040A02060702" pitchFamily="82" charset="0"/>
              <a:ea typeface="맑은 고딕 Bold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DF66DC2-6027-41DE-9102-3EA342092D39}"/>
              </a:ext>
            </a:extLst>
          </p:cNvPr>
          <p:cNvSpPr txBox="1"/>
          <p:nvPr/>
        </p:nvSpPr>
        <p:spPr>
          <a:xfrm>
            <a:off x="5834054" y="2731258"/>
            <a:ext cx="9407170" cy="14745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200" b="1" spc="-225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- </a:t>
            </a:r>
            <a:r>
              <a:rPr lang="ko-KR" altLang="en-US" sz="3200" b="1" spc="-225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현 </a:t>
            </a:r>
            <a:r>
              <a:rPr lang="en-US" altLang="ko-KR" sz="3200" b="1" spc="-225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PC</a:t>
            </a:r>
            <a:r>
              <a:rPr lang="ko-KR" altLang="en-US" sz="3200" b="1" spc="-225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방은 직접 방문 및 전화 문의 이외엔</a:t>
            </a:r>
            <a:endParaRPr lang="en-US" altLang="ko-KR" sz="3200" b="1" spc="-225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3200" b="1" spc="-225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en-US" altLang="ko-KR" sz="3200" b="1" spc="-225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z="3200" b="1" spc="-225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해당 </a:t>
            </a:r>
            <a:r>
              <a:rPr lang="en-US" altLang="ko-KR" sz="3200" b="1" spc="-225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PC</a:t>
            </a:r>
            <a:r>
              <a:rPr lang="ko-KR" altLang="en-US" sz="3200" b="1" spc="-225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방의 좌석 상태를 알 수 없는 불편함이 있음</a:t>
            </a:r>
            <a:r>
              <a:rPr lang="en-US" altLang="ko-KR" sz="3200" b="1" spc="-225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  <a:endParaRPr lang="en-US" altLang="ko-KR" sz="3200" b="1" spc="-225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DF66DC2-6027-41DE-9102-3EA342092D39}"/>
              </a:ext>
            </a:extLst>
          </p:cNvPr>
          <p:cNvSpPr txBox="1"/>
          <p:nvPr/>
        </p:nvSpPr>
        <p:spPr>
          <a:xfrm>
            <a:off x="5834054" y="4483858"/>
            <a:ext cx="9407170" cy="7358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200" b="1" spc="-225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- </a:t>
            </a:r>
            <a:r>
              <a:rPr lang="ko-KR" altLang="en-US" sz="3200" b="1" spc="-225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이에 대한 이용객들의 불만사항을 확인할 수 있었음</a:t>
            </a:r>
            <a:r>
              <a:rPr lang="en-US" altLang="ko-KR" sz="3200" b="1" spc="-225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  <a:endParaRPr lang="en-US" altLang="ko-KR" sz="3200" b="1" spc="-225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DF66DC2-6027-41DE-9102-3EA342092D39}"/>
              </a:ext>
            </a:extLst>
          </p:cNvPr>
          <p:cNvSpPr txBox="1"/>
          <p:nvPr/>
        </p:nvSpPr>
        <p:spPr>
          <a:xfrm>
            <a:off x="5834054" y="7505700"/>
            <a:ext cx="9407170" cy="7358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200" b="1" spc="-225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- </a:t>
            </a:r>
            <a:r>
              <a:rPr lang="ko-KR" altLang="en-US" sz="3200" b="1" spc="-225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이용객들의 불만사항 해소 및 일정 관리 용이성 증가</a:t>
            </a:r>
            <a:r>
              <a:rPr lang="en-US" altLang="ko-KR" sz="3200" b="1" spc="-225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  <a:endParaRPr lang="en-US" altLang="ko-KR" sz="3200" b="1" spc="-225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DF66DC2-6027-41DE-9102-3EA342092D39}"/>
              </a:ext>
            </a:extLst>
          </p:cNvPr>
          <p:cNvSpPr txBox="1"/>
          <p:nvPr/>
        </p:nvSpPr>
        <p:spPr>
          <a:xfrm>
            <a:off x="5834054" y="8482078"/>
            <a:ext cx="9407170" cy="7358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200" b="1" spc="-225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- PC</a:t>
            </a:r>
            <a:r>
              <a:rPr lang="ko-KR" altLang="en-US" sz="3200" b="1" spc="-225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방 업주들의 매장 관리 편의 증가</a:t>
            </a:r>
            <a:r>
              <a:rPr lang="en-US" altLang="ko-KR" sz="3200" b="1" spc="-225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  <a:endParaRPr lang="en-US" altLang="ko-KR" sz="3200" b="1" spc="-225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209991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  <p:bldP spid="45" grpId="0"/>
      <p:bldP spid="46" grpId="0"/>
      <p:bldP spid="5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 dirty="0"/>
            </a:p>
          </p:txBody>
        </p:sp>
      </p:grpSp>
      <p:sp>
        <p:nvSpPr>
          <p:cNvPr id="8" name="Freeform 8"/>
          <p:cNvSpPr/>
          <p:nvPr/>
        </p:nvSpPr>
        <p:spPr>
          <a:xfrm>
            <a:off x="381000" y="419100"/>
            <a:ext cx="2942276" cy="2942276"/>
          </a:xfrm>
          <a:custGeom>
            <a:avLst/>
            <a:gdLst/>
            <a:ahLst/>
            <a:cxnLst/>
            <a:rect l="l" t="t" r="r" b="b"/>
            <a:pathLst>
              <a:path w="2942276" h="2942276">
                <a:moveTo>
                  <a:pt x="0" y="0"/>
                </a:moveTo>
                <a:lnTo>
                  <a:pt x="2942276" y="0"/>
                </a:lnTo>
                <a:lnTo>
                  <a:pt x="2942276" y="2942276"/>
                </a:lnTo>
                <a:lnTo>
                  <a:pt x="0" y="294227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9" name="Freeform 9"/>
          <p:cNvSpPr/>
          <p:nvPr/>
        </p:nvSpPr>
        <p:spPr>
          <a:xfrm>
            <a:off x="13609999" y="7505700"/>
            <a:ext cx="3395204" cy="1049427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3" name="Freeform 13"/>
          <p:cNvSpPr/>
          <p:nvPr/>
        </p:nvSpPr>
        <p:spPr>
          <a:xfrm>
            <a:off x="17216912" y="-911620"/>
            <a:ext cx="2942276" cy="2942276"/>
          </a:xfrm>
          <a:custGeom>
            <a:avLst/>
            <a:gdLst/>
            <a:ahLst/>
            <a:cxnLst/>
            <a:rect l="l" t="t" r="r" b="b"/>
            <a:pathLst>
              <a:path w="2942276" h="2942276">
                <a:moveTo>
                  <a:pt x="0" y="0"/>
                </a:moveTo>
                <a:lnTo>
                  <a:pt x="2942276" y="0"/>
                </a:lnTo>
                <a:lnTo>
                  <a:pt x="2942276" y="2942276"/>
                </a:lnTo>
                <a:lnTo>
                  <a:pt x="0" y="294227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4B54AC4-5E04-FBED-3C78-82BBCA9D3D05}"/>
              </a:ext>
            </a:extLst>
          </p:cNvPr>
          <p:cNvSpPr txBox="1"/>
          <p:nvPr/>
        </p:nvSpPr>
        <p:spPr>
          <a:xfrm>
            <a:off x="4677838" y="3314700"/>
            <a:ext cx="10737476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6600" b="1" dirty="0" smtClean="0">
                <a:latin typeface="Bodoni MT" panose="02070603080606020203" pitchFamily="18" charset="0"/>
              </a:rPr>
              <a:t>기능 소개</a:t>
            </a:r>
            <a:endParaRPr lang="ko-KR" altLang="en-US" sz="6600" b="1" dirty="0">
              <a:latin typeface="Bodoni MT" panose="02070603080606020203" pitchFamily="18" charset="0"/>
            </a:endParaRPr>
          </a:p>
        </p:txBody>
      </p:sp>
      <p:sp>
        <p:nvSpPr>
          <p:cNvPr id="11" name="Google Shape;132;p2"/>
          <p:cNvSpPr txBox="1">
            <a:spLocks/>
          </p:cNvSpPr>
          <p:nvPr/>
        </p:nvSpPr>
        <p:spPr>
          <a:xfrm>
            <a:off x="2473204" y="3004676"/>
            <a:ext cx="2588548" cy="1551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82850" tIns="182850" rIns="182850" bIns="182850" rtlCol="0"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lgerian" panose="04020705040A02060702" pitchFamily="82" charset="0"/>
                <a:ea typeface="+mj-ea"/>
                <a:cs typeface="+mj-cs"/>
              </a:defRPr>
            </a:lvl1pPr>
          </a:lstStyle>
          <a:p>
            <a:r>
              <a:rPr lang="en-US" altLang="ko-KR" sz="9600" dirty="0" smtClean="0">
                <a:solidFill>
                  <a:schemeClr val="accent6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lang="en-US" sz="9600" dirty="0">
              <a:solidFill>
                <a:schemeClr val="accent6">
                  <a:lumMod val="7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6;p2"/>
          <p:cNvSpPr txBox="1"/>
          <p:nvPr/>
        </p:nvSpPr>
        <p:spPr>
          <a:xfrm>
            <a:off x="4766084" y="4346108"/>
            <a:ext cx="6740116" cy="5539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91400" rIns="182850" bIns="91400" anchor="t" anchorCtr="0">
            <a:spAutoFit/>
          </a:bodyPr>
          <a:lstStyle/>
          <a:p>
            <a:r>
              <a:rPr lang="en-US" sz="2400" b="1" dirty="0" smtClean="0">
                <a:solidFill>
                  <a:schemeClr val="bg1">
                    <a:lumMod val="50000"/>
                  </a:schemeClr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Function Introduction</a:t>
            </a:r>
            <a:endParaRPr sz="2400" b="1" dirty="0">
              <a:solidFill>
                <a:schemeClr val="bg1">
                  <a:lumMod val="50000"/>
                </a:schemeClr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</p:spTree>
    <p:extLst>
      <p:ext uri="{BB962C8B-B14F-4D97-AF65-F5344CB8AC3E}">
        <p14:creationId xmlns:p14="http://schemas.microsoft.com/office/powerpoint/2010/main" val="1043855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5483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533756" y="-179473"/>
            <a:ext cx="20562213" cy="10656912"/>
            <a:chOff x="0" y="0"/>
            <a:chExt cx="27416284" cy="14209216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11727489"/>
              <a:ext cx="26632364" cy="2481727"/>
              <a:chOff x="0" y="0"/>
              <a:chExt cx="5260714" cy="490218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5260714" cy="490218"/>
              </a:xfrm>
              <a:custGeom>
                <a:avLst/>
                <a:gdLst/>
                <a:ahLst/>
                <a:cxnLst/>
                <a:rect l="l" t="t" r="r" b="b"/>
                <a:pathLst>
                  <a:path w="5260714" h="490218">
                    <a:moveTo>
                      <a:pt x="0" y="0"/>
                    </a:moveTo>
                    <a:lnTo>
                      <a:pt x="5260714" y="0"/>
                    </a:lnTo>
                    <a:lnTo>
                      <a:pt x="5260714" y="490218"/>
                    </a:lnTo>
                    <a:lnTo>
                      <a:pt x="0" y="490218"/>
                    </a:lnTo>
                    <a:close/>
                  </a:path>
                </a:pathLst>
              </a:custGeom>
              <a:solidFill>
                <a:srgbClr val="F1F2F2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 dirty="0">
                  <a:latin typeface="Algerian" panose="04020705040A02060702" pitchFamily="82" charset="0"/>
                </a:endParaRPr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>
              <a:off x="7620830" y="502258"/>
              <a:ext cx="10679968" cy="2306971"/>
              <a:chOff x="0" y="0"/>
              <a:chExt cx="2109623" cy="455698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2109623" cy="455698"/>
              </a:xfrm>
              <a:custGeom>
                <a:avLst/>
                <a:gdLst/>
                <a:ahLst/>
                <a:cxnLst/>
                <a:rect l="l" t="t" r="r" b="b"/>
                <a:pathLst>
                  <a:path w="2109623" h="455698">
                    <a:moveTo>
                      <a:pt x="0" y="0"/>
                    </a:moveTo>
                    <a:lnTo>
                      <a:pt x="2109623" y="0"/>
                    </a:lnTo>
                    <a:lnTo>
                      <a:pt x="2109623" y="455698"/>
                    </a:lnTo>
                    <a:lnTo>
                      <a:pt x="0" y="455698"/>
                    </a:lnTo>
                    <a:close/>
                  </a:path>
                </a:pathLst>
              </a:custGeom>
              <a:solidFill>
                <a:srgbClr val="DDDEDE"/>
              </a:solidFill>
              <a:ln w="38100" cap="sq">
                <a:solidFill>
                  <a:srgbClr val="F1F2F2"/>
                </a:solidFill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1" name="TextBox 11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 dirty="0">
                  <a:latin typeface="Algerian" panose="04020705040A02060702" pitchFamily="82" charset="0"/>
                </a:endParaRPr>
              </a:p>
            </p:txBody>
          </p:sp>
        </p:grpSp>
        <p:sp>
          <p:nvSpPr>
            <p:cNvPr id="12" name="Freeform 12"/>
            <p:cNvSpPr/>
            <p:nvPr/>
          </p:nvSpPr>
          <p:spPr>
            <a:xfrm>
              <a:off x="768814" y="0"/>
              <a:ext cx="3923035" cy="3923035"/>
            </a:xfrm>
            <a:custGeom>
              <a:avLst/>
              <a:gdLst/>
              <a:ahLst/>
              <a:cxnLst/>
              <a:rect l="l" t="t" r="r" b="b"/>
              <a:pathLst>
                <a:path w="3923035" h="3923035">
                  <a:moveTo>
                    <a:pt x="0" y="0"/>
                  </a:moveTo>
                  <a:lnTo>
                    <a:pt x="3923035" y="0"/>
                  </a:lnTo>
                  <a:lnTo>
                    <a:pt x="3923035" y="3923035"/>
                  </a:lnTo>
                  <a:lnTo>
                    <a:pt x="0" y="39230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22889345" y="9303579"/>
              <a:ext cx="4526939" cy="1399236"/>
            </a:xfrm>
            <a:custGeom>
              <a:avLst/>
              <a:gdLst/>
              <a:ahLst/>
              <a:cxnLst/>
              <a:rect l="l" t="t" r="r" b="b"/>
              <a:pathLst>
                <a:path w="4526939" h="1399236">
                  <a:moveTo>
                    <a:pt x="0" y="0"/>
                  </a:moveTo>
                  <a:lnTo>
                    <a:pt x="4526939" y="0"/>
                  </a:lnTo>
                  <a:lnTo>
                    <a:pt x="4526939" y="1399235"/>
                  </a:lnTo>
                  <a:lnTo>
                    <a:pt x="0" y="13992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xmlns="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6827111" y="833627"/>
              <a:ext cx="12267411" cy="14500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250"/>
                </a:lnSpc>
              </a:pPr>
              <a:r>
                <a:rPr lang="en-US" sz="6607" dirty="0" err="1">
                  <a:solidFill>
                    <a:srgbClr val="000000"/>
                  </a:solidFill>
                  <a:latin typeface="Algerian" panose="04020705040A02060702" pitchFamily="82" charset="0"/>
                  <a:ea typeface="맑은 고딕 Bold"/>
                </a:rPr>
                <a:t>사용</a:t>
              </a:r>
              <a:r>
                <a:rPr lang="en-US" sz="6607" dirty="0">
                  <a:solidFill>
                    <a:srgbClr val="000000"/>
                  </a:solidFill>
                  <a:latin typeface="Algerian" panose="04020705040A02060702" pitchFamily="82" charset="0"/>
                  <a:ea typeface="맑은 고딕 Bold"/>
                </a:rPr>
                <a:t> </a:t>
              </a:r>
              <a:r>
                <a:rPr lang="en-US" sz="6607" dirty="0" err="1">
                  <a:solidFill>
                    <a:srgbClr val="000000"/>
                  </a:solidFill>
                  <a:latin typeface="Algerian" panose="04020705040A02060702" pitchFamily="82" charset="0"/>
                  <a:ea typeface="맑은 고딕 Bold"/>
                </a:rPr>
                <a:t>기술</a:t>
              </a:r>
              <a:endParaRPr lang="en-US" sz="6607" dirty="0">
                <a:solidFill>
                  <a:srgbClr val="000000"/>
                </a:solidFill>
                <a:latin typeface="Algerian" panose="04020705040A02060702" pitchFamily="82" charset="0"/>
                <a:ea typeface="맑은 고딕 Bold"/>
              </a:endParaRPr>
            </a:p>
          </p:txBody>
        </p:sp>
      </p:grpSp>
      <p:sp>
        <p:nvSpPr>
          <p:cNvPr id="15" name="Freeform 15"/>
          <p:cNvSpPr/>
          <p:nvPr/>
        </p:nvSpPr>
        <p:spPr>
          <a:xfrm>
            <a:off x="14592258" y="4012714"/>
            <a:ext cx="3339752" cy="3086100"/>
          </a:xfrm>
          <a:custGeom>
            <a:avLst/>
            <a:gdLst/>
            <a:ahLst/>
            <a:cxnLst/>
            <a:rect l="l" t="t" r="r" b="b"/>
            <a:pathLst>
              <a:path w="3339752" h="3086100">
                <a:moveTo>
                  <a:pt x="0" y="0"/>
                </a:moveTo>
                <a:lnTo>
                  <a:pt x="3339752" y="0"/>
                </a:lnTo>
                <a:lnTo>
                  <a:pt x="3339752" y="3086100"/>
                </a:lnTo>
                <a:lnTo>
                  <a:pt x="0" y="30861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6" name="Group 16"/>
          <p:cNvGrpSpPr/>
          <p:nvPr/>
        </p:nvGrpSpPr>
        <p:grpSpPr>
          <a:xfrm>
            <a:off x="4005976" y="4012714"/>
            <a:ext cx="3086100" cy="3086100"/>
            <a:chOff x="0" y="0"/>
            <a:chExt cx="4114800" cy="4114800"/>
          </a:xfrm>
        </p:grpSpPr>
        <p:grpSp>
          <p:nvGrpSpPr>
            <p:cNvPr id="17" name="Group 17"/>
            <p:cNvGrpSpPr/>
            <p:nvPr/>
          </p:nvGrpSpPr>
          <p:grpSpPr>
            <a:xfrm>
              <a:off x="0" y="0"/>
              <a:ext cx="4114800" cy="4114800"/>
              <a:chOff x="0" y="0"/>
              <a:chExt cx="812800" cy="8128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127941" y="0"/>
                    </a:moveTo>
                    <a:lnTo>
                      <a:pt x="684859" y="0"/>
                    </a:lnTo>
                    <a:cubicBezTo>
                      <a:pt x="718791" y="0"/>
                      <a:pt x="751333" y="13479"/>
                      <a:pt x="775327" y="37473"/>
                    </a:cubicBezTo>
                    <a:cubicBezTo>
                      <a:pt x="799321" y="61467"/>
                      <a:pt x="812800" y="94009"/>
                      <a:pt x="812800" y="127941"/>
                    </a:cubicBezTo>
                    <a:lnTo>
                      <a:pt x="812800" y="684859"/>
                    </a:lnTo>
                    <a:cubicBezTo>
                      <a:pt x="812800" y="718791"/>
                      <a:pt x="799321" y="751333"/>
                      <a:pt x="775327" y="775327"/>
                    </a:cubicBezTo>
                    <a:cubicBezTo>
                      <a:pt x="751333" y="799321"/>
                      <a:pt x="718791" y="812800"/>
                      <a:pt x="684859" y="812800"/>
                    </a:cubicBezTo>
                    <a:lnTo>
                      <a:pt x="127941" y="812800"/>
                    </a:lnTo>
                    <a:cubicBezTo>
                      <a:pt x="94009" y="812800"/>
                      <a:pt x="61467" y="799321"/>
                      <a:pt x="37473" y="775327"/>
                    </a:cubicBezTo>
                    <a:cubicBezTo>
                      <a:pt x="13479" y="751333"/>
                      <a:pt x="0" y="718791"/>
                      <a:pt x="0" y="684859"/>
                    </a:cubicBezTo>
                    <a:lnTo>
                      <a:pt x="0" y="127941"/>
                    </a:lnTo>
                    <a:cubicBezTo>
                      <a:pt x="0" y="94009"/>
                      <a:pt x="13479" y="61467"/>
                      <a:pt x="37473" y="37473"/>
                    </a:cubicBezTo>
                    <a:cubicBezTo>
                      <a:pt x="61467" y="13479"/>
                      <a:pt x="94009" y="0"/>
                      <a:pt x="127941" y="0"/>
                    </a:cubicBezTo>
                    <a:close/>
                  </a:path>
                </a:pathLst>
              </a:custGeom>
              <a:solidFill>
                <a:srgbClr val="BBD8DD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9" name="TextBox 19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 dirty="0">
                  <a:latin typeface="Algerian" panose="04020705040A02060702" pitchFamily="82" charset="0"/>
                </a:endParaRPr>
              </a:p>
            </p:txBody>
          </p:sp>
        </p:grpSp>
        <p:sp>
          <p:nvSpPr>
            <p:cNvPr id="20" name="Freeform 20"/>
            <p:cNvSpPr/>
            <p:nvPr/>
          </p:nvSpPr>
          <p:spPr>
            <a:xfrm>
              <a:off x="154933" y="1199471"/>
              <a:ext cx="3804934" cy="2587915"/>
            </a:xfrm>
            <a:custGeom>
              <a:avLst/>
              <a:gdLst/>
              <a:ahLst/>
              <a:cxnLst/>
              <a:rect l="l" t="t" r="r" b="b"/>
              <a:pathLst>
                <a:path w="3804934" h="2587915">
                  <a:moveTo>
                    <a:pt x="0" y="0"/>
                  </a:moveTo>
                  <a:lnTo>
                    <a:pt x="3804934" y="0"/>
                  </a:lnTo>
                  <a:lnTo>
                    <a:pt x="3804934" y="2587914"/>
                  </a:lnTo>
                  <a:lnTo>
                    <a:pt x="0" y="25879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1631553" y="198663"/>
              <a:ext cx="851694" cy="7641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899"/>
                </a:lnSpc>
                <a:spcBef>
                  <a:spcPct val="0"/>
                </a:spcBef>
              </a:pPr>
              <a:r>
                <a:rPr lang="en-US" sz="3499" dirty="0">
                  <a:solidFill>
                    <a:srgbClr val="000000"/>
                  </a:solidFill>
                  <a:latin typeface="Nunito Bold"/>
                </a:rPr>
                <a:t>DB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319801" y="3868053"/>
            <a:ext cx="3086100" cy="3230762"/>
            <a:chOff x="0" y="-192881"/>
            <a:chExt cx="4114800" cy="4307682"/>
          </a:xfrm>
        </p:grpSpPr>
        <p:grpSp>
          <p:nvGrpSpPr>
            <p:cNvPr id="23" name="Group 23"/>
            <p:cNvGrpSpPr/>
            <p:nvPr/>
          </p:nvGrpSpPr>
          <p:grpSpPr>
            <a:xfrm>
              <a:off x="0" y="-192881"/>
              <a:ext cx="4114800" cy="4307682"/>
              <a:chOff x="0" y="-38100"/>
              <a:chExt cx="812800" cy="850900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127941" y="0"/>
                    </a:moveTo>
                    <a:lnTo>
                      <a:pt x="684859" y="0"/>
                    </a:lnTo>
                    <a:cubicBezTo>
                      <a:pt x="718791" y="0"/>
                      <a:pt x="751333" y="13479"/>
                      <a:pt x="775327" y="37473"/>
                    </a:cubicBezTo>
                    <a:cubicBezTo>
                      <a:pt x="799321" y="61467"/>
                      <a:pt x="812800" y="94009"/>
                      <a:pt x="812800" y="127941"/>
                    </a:cubicBezTo>
                    <a:lnTo>
                      <a:pt x="812800" y="684859"/>
                    </a:lnTo>
                    <a:cubicBezTo>
                      <a:pt x="812800" y="718791"/>
                      <a:pt x="799321" y="751333"/>
                      <a:pt x="775327" y="775327"/>
                    </a:cubicBezTo>
                    <a:cubicBezTo>
                      <a:pt x="751333" y="799321"/>
                      <a:pt x="718791" y="812800"/>
                      <a:pt x="684859" y="812800"/>
                    </a:cubicBezTo>
                    <a:lnTo>
                      <a:pt x="127941" y="812800"/>
                    </a:lnTo>
                    <a:cubicBezTo>
                      <a:pt x="94009" y="812800"/>
                      <a:pt x="61467" y="799321"/>
                      <a:pt x="37473" y="775327"/>
                    </a:cubicBezTo>
                    <a:cubicBezTo>
                      <a:pt x="13479" y="751333"/>
                      <a:pt x="0" y="718791"/>
                      <a:pt x="0" y="684859"/>
                    </a:cubicBezTo>
                    <a:lnTo>
                      <a:pt x="0" y="127941"/>
                    </a:lnTo>
                    <a:cubicBezTo>
                      <a:pt x="0" y="94009"/>
                      <a:pt x="13479" y="61467"/>
                      <a:pt x="37473" y="37473"/>
                    </a:cubicBezTo>
                    <a:cubicBezTo>
                      <a:pt x="61467" y="13479"/>
                      <a:pt x="94009" y="0"/>
                      <a:pt x="127941" y="0"/>
                    </a:cubicBezTo>
                    <a:close/>
                  </a:path>
                </a:pathLst>
              </a:custGeom>
              <a:solidFill>
                <a:srgbClr val="BBD8DD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5" name="TextBox 25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 dirty="0">
                  <a:latin typeface="Algerian" panose="04020705040A02060702" pitchFamily="82" charset="0"/>
                </a:endParaRPr>
              </a:p>
            </p:txBody>
          </p:sp>
        </p:grpSp>
        <p:sp>
          <p:nvSpPr>
            <p:cNvPr id="26" name="Freeform 26"/>
            <p:cNvSpPr/>
            <p:nvPr/>
          </p:nvSpPr>
          <p:spPr>
            <a:xfrm>
              <a:off x="170380" y="1075751"/>
              <a:ext cx="3774041" cy="2735972"/>
            </a:xfrm>
            <a:custGeom>
              <a:avLst/>
              <a:gdLst/>
              <a:ahLst/>
              <a:cxnLst/>
              <a:rect l="l" t="t" r="r" b="b"/>
              <a:pathLst>
                <a:path w="3774041" h="2735972">
                  <a:moveTo>
                    <a:pt x="0" y="0"/>
                  </a:moveTo>
                  <a:lnTo>
                    <a:pt x="3774040" y="0"/>
                  </a:lnTo>
                  <a:lnTo>
                    <a:pt x="3774040" y="2735972"/>
                  </a:lnTo>
                  <a:lnTo>
                    <a:pt x="0" y="27359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t="-5152" r="-2935" b="-5152"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706427" y="198663"/>
              <a:ext cx="2708845" cy="83783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4899"/>
                </a:lnSpc>
                <a:spcBef>
                  <a:spcPct val="0"/>
                </a:spcBef>
              </a:pPr>
              <a:r>
                <a:rPr lang="en-US" sz="3499" dirty="0" err="1" smtClean="0">
                  <a:solidFill>
                    <a:srgbClr val="000000"/>
                  </a:solidFill>
                  <a:latin typeface="+mj-ea"/>
                  <a:ea typeface="+mj-ea"/>
                </a:rPr>
                <a:t>개발</a:t>
              </a:r>
              <a:r>
                <a:rPr lang="en-US" sz="3499" dirty="0" smtClean="0">
                  <a:solidFill>
                    <a:srgbClr val="000000"/>
                  </a:solidFill>
                  <a:latin typeface="+mj-ea"/>
                  <a:ea typeface="+mj-ea"/>
                </a:rPr>
                <a:t> </a:t>
              </a:r>
              <a:r>
                <a:rPr lang="en-US" sz="3499" dirty="0" err="1" smtClean="0">
                  <a:solidFill>
                    <a:srgbClr val="000000"/>
                  </a:solidFill>
                  <a:latin typeface="+mj-ea"/>
                  <a:ea typeface="+mj-ea"/>
                </a:rPr>
                <a:t>도구</a:t>
              </a:r>
              <a:endParaRPr lang="en-US" sz="3499" dirty="0">
                <a:solidFill>
                  <a:srgbClr val="000000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7689192" y="4012714"/>
            <a:ext cx="3086100" cy="3086100"/>
            <a:chOff x="0" y="0"/>
            <a:chExt cx="4114800" cy="4114800"/>
          </a:xfrm>
        </p:grpSpPr>
        <p:grpSp>
          <p:nvGrpSpPr>
            <p:cNvPr id="29" name="Group 29"/>
            <p:cNvGrpSpPr/>
            <p:nvPr/>
          </p:nvGrpSpPr>
          <p:grpSpPr>
            <a:xfrm>
              <a:off x="0" y="0"/>
              <a:ext cx="4114800" cy="4114800"/>
              <a:chOff x="0" y="0"/>
              <a:chExt cx="812800" cy="812800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127941" y="0"/>
                    </a:moveTo>
                    <a:lnTo>
                      <a:pt x="684859" y="0"/>
                    </a:lnTo>
                    <a:cubicBezTo>
                      <a:pt x="718791" y="0"/>
                      <a:pt x="751333" y="13479"/>
                      <a:pt x="775327" y="37473"/>
                    </a:cubicBezTo>
                    <a:cubicBezTo>
                      <a:pt x="799321" y="61467"/>
                      <a:pt x="812800" y="94009"/>
                      <a:pt x="812800" y="127941"/>
                    </a:cubicBezTo>
                    <a:lnTo>
                      <a:pt x="812800" y="684859"/>
                    </a:lnTo>
                    <a:cubicBezTo>
                      <a:pt x="812800" y="718791"/>
                      <a:pt x="799321" y="751333"/>
                      <a:pt x="775327" y="775327"/>
                    </a:cubicBezTo>
                    <a:cubicBezTo>
                      <a:pt x="751333" y="799321"/>
                      <a:pt x="718791" y="812800"/>
                      <a:pt x="684859" y="812800"/>
                    </a:cubicBezTo>
                    <a:lnTo>
                      <a:pt x="127941" y="812800"/>
                    </a:lnTo>
                    <a:cubicBezTo>
                      <a:pt x="94009" y="812800"/>
                      <a:pt x="61467" y="799321"/>
                      <a:pt x="37473" y="775327"/>
                    </a:cubicBezTo>
                    <a:cubicBezTo>
                      <a:pt x="13479" y="751333"/>
                      <a:pt x="0" y="718791"/>
                      <a:pt x="0" y="684859"/>
                    </a:cubicBezTo>
                    <a:lnTo>
                      <a:pt x="0" y="127941"/>
                    </a:lnTo>
                    <a:cubicBezTo>
                      <a:pt x="0" y="94009"/>
                      <a:pt x="13479" y="61467"/>
                      <a:pt x="37473" y="37473"/>
                    </a:cubicBezTo>
                    <a:cubicBezTo>
                      <a:pt x="61467" y="13479"/>
                      <a:pt x="94009" y="0"/>
                      <a:pt x="127941" y="0"/>
                    </a:cubicBezTo>
                    <a:close/>
                  </a:path>
                </a:pathLst>
              </a:custGeom>
              <a:solidFill>
                <a:srgbClr val="BBD8DD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1" name="TextBox 31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 dirty="0">
                  <a:latin typeface="Algerian" panose="04020705040A02060702" pitchFamily="82" charset="0"/>
                </a:endParaRPr>
              </a:p>
            </p:txBody>
          </p:sp>
        </p:grpSp>
        <p:sp>
          <p:nvSpPr>
            <p:cNvPr id="32" name="Freeform 32"/>
            <p:cNvSpPr/>
            <p:nvPr/>
          </p:nvSpPr>
          <p:spPr>
            <a:xfrm>
              <a:off x="473312" y="918463"/>
              <a:ext cx="3089455" cy="3089455"/>
            </a:xfrm>
            <a:custGeom>
              <a:avLst/>
              <a:gdLst/>
              <a:ahLst/>
              <a:cxnLst/>
              <a:rect l="l" t="t" r="r" b="b"/>
              <a:pathLst>
                <a:path w="3089455" h="3089455">
                  <a:moveTo>
                    <a:pt x="0" y="0"/>
                  </a:moveTo>
                  <a:lnTo>
                    <a:pt x="3089456" y="0"/>
                  </a:lnTo>
                  <a:lnTo>
                    <a:pt x="3089456" y="3089455"/>
                  </a:lnTo>
                  <a:lnTo>
                    <a:pt x="0" y="30894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727272" y="154347"/>
              <a:ext cx="2424944" cy="7748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899"/>
                </a:lnSpc>
                <a:spcBef>
                  <a:spcPct val="0"/>
                </a:spcBef>
              </a:pPr>
              <a:r>
                <a:rPr lang="en-US" sz="3499" dirty="0" err="1">
                  <a:solidFill>
                    <a:srgbClr val="000000"/>
                  </a:solidFill>
                  <a:latin typeface="+mn-ea"/>
                </a:rPr>
                <a:t>엔진</a:t>
              </a:r>
              <a:endParaRPr lang="en-US" sz="3499" dirty="0">
                <a:solidFill>
                  <a:srgbClr val="000000"/>
                </a:solidFill>
                <a:latin typeface="+mn-ea"/>
              </a:endParaRPr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11213442" y="4012714"/>
            <a:ext cx="3086100" cy="3086100"/>
            <a:chOff x="0" y="0"/>
            <a:chExt cx="4114800" cy="4114800"/>
          </a:xfrm>
        </p:grpSpPr>
        <p:grpSp>
          <p:nvGrpSpPr>
            <p:cNvPr id="35" name="Group 35"/>
            <p:cNvGrpSpPr/>
            <p:nvPr/>
          </p:nvGrpSpPr>
          <p:grpSpPr>
            <a:xfrm>
              <a:off x="0" y="0"/>
              <a:ext cx="4114800" cy="4114800"/>
              <a:chOff x="0" y="0"/>
              <a:chExt cx="812800" cy="812800"/>
            </a:xfrm>
          </p:grpSpPr>
          <p:sp>
            <p:nvSpPr>
              <p:cNvPr id="36" name="Freeform 3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127941" y="0"/>
                    </a:moveTo>
                    <a:lnTo>
                      <a:pt x="684859" y="0"/>
                    </a:lnTo>
                    <a:cubicBezTo>
                      <a:pt x="718791" y="0"/>
                      <a:pt x="751333" y="13479"/>
                      <a:pt x="775327" y="37473"/>
                    </a:cubicBezTo>
                    <a:cubicBezTo>
                      <a:pt x="799321" y="61467"/>
                      <a:pt x="812800" y="94009"/>
                      <a:pt x="812800" y="127941"/>
                    </a:cubicBezTo>
                    <a:lnTo>
                      <a:pt x="812800" y="684859"/>
                    </a:lnTo>
                    <a:cubicBezTo>
                      <a:pt x="812800" y="718791"/>
                      <a:pt x="799321" y="751333"/>
                      <a:pt x="775327" y="775327"/>
                    </a:cubicBezTo>
                    <a:cubicBezTo>
                      <a:pt x="751333" y="799321"/>
                      <a:pt x="718791" y="812800"/>
                      <a:pt x="684859" y="812800"/>
                    </a:cubicBezTo>
                    <a:lnTo>
                      <a:pt x="127941" y="812800"/>
                    </a:lnTo>
                    <a:cubicBezTo>
                      <a:pt x="94009" y="812800"/>
                      <a:pt x="61467" y="799321"/>
                      <a:pt x="37473" y="775327"/>
                    </a:cubicBezTo>
                    <a:cubicBezTo>
                      <a:pt x="13479" y="751333"/>
                      <a:pt x="0" y="718791"/>
                      <a:pt x="0" y="684859"/>
                    </a:cubicBezTo>
                    <a:lnTo>
                      <a:pt x="0" y="127941"/>
                    </a:lnTo>
                    <a:cubicBezTo>
                      <a:pt x="0" y="94009"/>
                      <a:pt x="13479" y="61467"/>
                      <a:pt x="37473" y="37473"/>
                    </a:cubicBezTo>
                    <a:cubicBezTo>
                      <a:pt x="61467" y="13479"/>
                      <a:pt x="94009" y="0"/>
                      <a:pt x="127941" y="0"/>
                    </a:cubicBezTo>
                    <a:close/>
                  </a:path>
                </a:pathLst>
              </a:custGeom>
              <a:solidFill>
                <a:srgbClr val="BBD8DD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7" name="TextBox 37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 dirty="0">
                  <a:latin typeface="Algerian" panose="04020705040A02060702" pitchFamily="82" charset="0"/>
                </a:endParaRPr>
              </a:p>
            </p:txBody>
          </p:sp>
        </p:grpSp>
        <p:sp>
          <p:nvSpPr>
            <p:cNvPr id="38" name="Freeform 38"/>
            <p:cNvSpPr/>
            <p:nvPr/>
          </p:nvSpPr>
          <p:spPr>
            <a:xfrm>
              <a:off x="255310" y="1075751"/>
              <a:ext cx="3604180" cy="2735972"/>
            </a:xfrm>
            <a:custGeom>
              <a:avLst/>
              <a:gdLst/>
              <a:ahLst/>
              <a:cxnLst/>
              <a:rect l="l" t="t" r="r" b="b"/>
              <a:pathLst>
                <a:path w="3604180" h="2735972">
                  <a:moveTo>
                    <a:pt x="0" y="0"/>
                  </a:moveTo>
                  <a:lnTo>
                    <a:pt x="3604180" y="0"/>
                  </a:lnTo>
                  <a:lnTo>
                    <a:pt x="3604180" y="2735972"/>
                  </a:lnTo>
                  <a:lnTo>
                    <a:pt x="0" y="27359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 t="-1585" b="-1585"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9" name="TextBox 39"/>
            <p:cNvSpPr txBox="1"/>
            <p:nvPr/>
          </p:nvSpPr>
          <p:spPr>
            <a:xfrm>
              <a:off x="825500" y="154347"/>
              <a:ext cx="2424944" cy="7646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899"/>
                </a:lnSpc>
                <a:spcBef>
                  <a:spcPct val="0"/>
                </a:spcBef>
              </a:pPr>
              <a:r>
                <a:rPr lang="en-US" sz="3499" dirty="0">
                  <a:solidFill>
                    <a:srgbClr val="000000"/>
                  </a:solidFill>
                  <a:latin typeface="+mj-ea"/>
                  <a:ea typeface="+mj-ea"/>
                </a:rPr>
                <a:t>웹 </a:t>
              </a:r>
              <a:r>
                <a:rPr lang="en-US" sz="3499" dirty="0" err="1">
                  <a:solidFill>
                    <a:srgbClr val="000000"/>
                  </a:solidFill>
                  <a:latin typeface="+mj-ea"/>
                  <a:ea typeface="+mj-ea"/>
                </a:rPr>
                <a:t>서버</a:t>
              </a:r>
              <a:endParaRPr lang="en-US" sz="3499" dirty="0">
                <a:solidFill>
                  <a:srgbClr val="000000"/>
                </a:solidFill>
                <a:latin typeface="+mj-ea"/>
                <a:ea typeface="+mj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5483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533756" y="-179473"/>
            <a:ext cx="20562213" cy="10656912"/>
            <a:chOff x="0" y="0"/>
            <a:chExt cx="27416284" cy="14209216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11727489"/>
              <a:ext cx="26632364" cy="2481727"/>
              <a:chOff x="0" y="0"/>
              <a:chExt cx="5260714" cy="490218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5260714" cy="490218"/>
              </a:xfrm>
              <a:custGeom>
                <a:avLst/>
                <a:gdLst/>
                <a:ahLst/>
                <a:cxnLst/>
                <a:rect l="l" t="t" r="r" b="b"/>
                <a:pathLst>
                  <a:path w="5260714" h="490218">
                    <a:moveTo>
                      <a:pt x="0" y="0"/>
                    </a:moveTo>
                    <a:lnTo>
                      <a:pt x="5260714" y="0"/>
                    </a:lnTo>
                    <a:lnTo>
                      <a:pt x="5260714" y="490218"/>
                    </a:lnTo>
                    <a:lnTo>
                      <a:pt x="0" y="490218"/>
                    </a:lnTo>
                    <a:close/>
                  </a:path>
                </a:pathLst>
              </a:custGeom>
              <a:solidFill>
                <a:srgbClr val="F1F2F2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 dirty="0">
                  <a:latin typeface="Algerian" panose="04020705040A02060702" pitchFamily="82" charset="0"/>
                </a:endParaRPr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>
              <a:off x="7620830" y="502258"/>
              <a:ext cx="10679968" cy="2306971"/>
              <a:chOff x="0" y="0"/>
              <a:chExt cx="2109623" cy="455698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2109623" cy="455698"/>
              </a:xfrm>
              <a:custGeom>
                <a:avLst/>
                <a:gdLst/>
                <a:ahLst/>
                <a:cxnLst/>
                <a:rect l="l" t="t" r="r" b="b"/>
                <a:pathLst>
                  <a:path w="2109623" h="455698">
                    <a:moveTo>
                      <a:pt x="0" y="0"/>
                    </a:moveTo>
                    <a:lnTo>
                      <a:pt x="2109623" y="0"/>
                    </a:lnTo>
                    <a:lnTo>
                      <a:pt x="2109623" y="455698"/>
                    </a:lnTo>
                    <a:lnTo>
                      <a:pt x="0" y="455698"/>
                    </a:lnTo>
                    <a:close/>
                  </a:path>
                </a:pathLst>
              </a:custGeom>
              <a:solidFill>
                <a:srgbClr val="DDDEDE"/>
              </a:solidFill>
              <a:ln w="38100" cap="sq">
                <a:solidFill>
                  <a:srgbClr val="F1F2F2"/>
                </a:solidFill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1" name="TextBox 11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 dirty="0">
                  <a:latin typeface="Algerian" panose="04020705040A02060702" pitchFamily="82" charset="0"/>
                </a:endParaRPr>
              </a:p>
            </p:txBody>
          </p:sp>
        </p:grpSp>
        <p:sp>
          <p:nvSpPr>
            <p:cNvPr id="12" name="Freeform 12"/>
            <p:cNvSpPr/>
            <p:nvPr/>
          </p:nvSpPr>
          <p:spPr>
            <a:xfrm>
              <a:off x="768814" y="0"/>
              <a:ext cx="3923035" cy="3923035"/>
            </a:xfrm>
            <a:custGeom>
              <a:avLst/>
              <a:gdLst/>
              <a:ahLst/>
              <a:cxnLst/>
              <a:rect l="l" t="t" r="r" b="b"/>
              <a:pathLst>
                <a:path w="3923035" h="3923035">
                  <a:moveTo>
                    <a:pt x="0" y="0"/>
                  </a:moveTo>
                  <a:lnTo>
                    <a:pt x="3923035" y="0"/>
                  </a:lnTo>
                  <a:lnTo>
                    <a:pt x="3923035" y="3923035"/>
                  </a:lnTo>
                  <a:lnTo>
                    <a:pt x="0" y="39230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xmlns="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22889345" y="9303579"/>
              <a:ext cx="4526939" cy="1399236"/>
            </a:xfrm>
            <a:custGeom>
              <a:avLst/>
              <a:gdLst/>
              <a:ahLst/>
              <a:cxnLst/>
              <a:rect l="l" t="t" r="r" b="b"/>
              <a:pathLst>
                <a:path w="4526939" h="1399236">
                  <a:moveTo>
                    <a:pt x="0" y="0"/>
                  </a:moveTo>
                  <a:lnTo>
                    <a:pt x="4526939" y="0"/>
                  </a:lnTo>
                  <a:lnTo>
                    <a:pt x="4526939" y="1399235"/>
                  </a:lnTo>
                  <a:lnTo>
                    <a:pt x="0" y="13992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xmlns="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6827111" y="833627"/>
              <a:ext cx="12267411" cy="14500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250"/>
                </a:lnSpc>
              </a:pPr>
              <a:r>
                <a:rPr lang="ko-KR" altLang="en-US" sz="6607" dirty="0" smtClean="0">
                  <a:solidFill>
                    <a:srgbClr val="000000"/>
                  </a:solidFill>
                  <a:latin typeface="Algerian" panose="04020705040A02060702" pitchFamily="82" charset="0"/>
                  <a:ea typeface="맑은 고딕 Bold"/>
                </a:rPr>
                <a:t>프로그램 설명</a:t>
              </a:r>
              <a:endParaRPr lang="en-US" sz="6607" dirty="0">
                <a:solidFill>
                  <a:srgbClr val="000000"/>
                </a:solidFill>
                <a:latin typeface="Algerian" panose="04020705040A02060702" pitchFamily="82" charset="0"/>
                <a:ea typeface="맑은 고딕 Bold"/>
              </a:endParaRPr>
            </a:p>
          </p:txBody>
        </p:sp>
      </p:grpSp>
      <p:grpSp>
        <p:nvGrpSpPr>
          <p:cNvPr id="48" name="그룹 47"/>
          <p:cNvGrpSpPr/>
          <p:nvPr/>
        </p:nvGrpSpPr>
        <p:grpSpPr>
          <a:xfrm>
            <a:off x="4062695" y="3868052"/>
            <a:ext cx="3086100" cy="3230762"/>
            <a:chOff x="319801" y="3868053"/>
            <a:chExt cx="3086100" cy="3230762"/>
          </a:xfrm>
        </p:grpSpPr>
        <p:grpSp>
          <p:nvGrpSpPr>
            <p:cNvPr id="22" name="Group 22"/>
            <p:cNvGrpSpPr/>
            <p:nvPr/>
          </p:nvGrpSpPr>
          <p:grpSpPr>
            <a:xfrm>
              <a:off x="319801" y="3868053"/>
              <a:ext cx="3086100" cy="3230762"/>
              <a:chOff x="0" y="-192881"/>
              <a:chExt cx="4114800" cy="4307682"/>
            </a:xfrm>
          </p:grpSpPr>
          <p:grpSp>
            <p:nvGrpSpPr>
              <p:cNvPr id="23" name="Group 23"/>
              <p:cNvGrpSpPr/>
              <p:nvPr/>
            </p:nvGrpSpPr>
            <p:grpSpPr>
              <a:xfrm>
                <a:off x="0" y="-192881"/>
                <a:ext cx="4114800" cy="4307682"/>
                <a:chOff x="0" y="-38100"/>
                <a:chExt cx="812800" cy="850900"/>
              </a:xfrm>
            </p:grpSpPr>
            <p:sp>
              <p:nvSpPr>
                <p:cNvPr id="24" name="Freeform 24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127941" y="0"/>
                      </a:moveTo>
                      <a:lnTo>
                        <a:pt x="684859" y="0"/>
                      </a:lnTo>
                      <a:cubicBezTo>
                        <a:pt x="718791" y="0"/>
                        <a:pt x="751333" y="13479"/>
                        <a:pt x="775327" y="37473"/>
                      </a:cubicBezTo>
                      <a:cubicBezTo>
                        <a:pt x="799321" y="61467"/>
                        <a:pt x="812800" y="94009"/>
                        <a:pt x="812800" y="127941"/>
                      </a:cubicBezTo>
                      <a:lnTo>
                        <a:pt x="812800" y="684859"/>
                      </a:lnTo>
                      <a:cubicBezTo>
                        <a:pt x="812800" y="718791"/>
                        <a:pt x="799321" y="751333"/>
                        <a:pt x="775327" y="775327"/>
                      </a:cubicBezTo>
                      <a:cubicBezTo>
                        <a:pt x="751333" y="799321"/>
                        <a:pt x="718791" y="812800"/>
                        <a:pt x="684859" y="812800"/>
                      </a:cubicBezTo>
                      <a:lnTo>
                        <a:pt x="127941" y="812800"/>
                      </a:lnTo>
                      <a:cubicBezTo>
                        <a:pt x="94009" y="812800"/>
                        <a:pt x="61467" y="799321"/>
                        <a:pt x="37473" y="775327"/>
                      </a:cubicBezTo>
                      <a:cubicBezTo>
                        <a:pt x="13479" y="751333"/>
                        <a:pt x="0" y="718791"/>
                        <a:pt x="0" y="684859"/>
                      </a:cubicBezTo>
                      <a:lnTo>
                        <a:pt x="0" y="127941"/>
                      </a:lnTo>
                      <a:cubicBezTo>
                        <a:pt x="0" y="94009"/>
                        <a:pt x="13479" y="61467"/>
                        <a:pt x="37473" y="37473"/>
                      </a:cubicBezTo>
                      <a:cubicBezTo>
                        <a:pt x="61467" y="13479"/>
                        <a:pt x="94009" y="0"/>
                        <a:pt x="127941" y="0"/>
                      </a:cubicBezTo>
                      <a:close/>
                    </a:path>
                  </a:pathLst>
                </a:custGeom>
                <a:solidFill>
                  <a:srgbClr val="BBD8DD"/>
                </a:solidFill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25" name="TextBox 25"/>
                <p:cNvSpPr txBox="1"/>
                <p:nvPr/>
              </p:nvSpPr>
              <p:spPr>
                <a:xfrm>
                  <a:off x="0" y="-38100"/>
                  <a:ext cx="812800" cy="850900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659"/>
                    </a:lnSpc>
                  </a:pPr>
                  <a:endParaRPr dirty="0">
                    <a:latin typeface="Algerian" panose="04020705040A02060702" pitchFamily="82" charset="0"/>
                  </a:endParaRPr>
                </a:p>
              </p:txBody>
            </p:sp>
          </p:grpSp>
          <p:sp>
            <p:nvSpPr>
              <p:cNvPr id="27" name="TextBox 27"/>
              <p:cNvSpPr txBox="1"/>
              <p:nvPr/>
            </p:nvSpPr>
            <p:spPr>
              <a:xfrm>
                <a:off x="706427" y="198663"/>
                <a:ext cx="2708845" cy="758327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ts val="4899"/>
                  </a:lnSpc>
                  <a:spcBef>
                    <a:spcPct val="0"/>
                  </a:spcBef>
                </a:pPr>
                <a:r>
                  <a:rPr lang="ko-KR" altLang="en-US" sz="3499" dirty="0" smtClean="0">
                    <a:solidFill>
                      <a:srgbClr val="000000"/>
                    </a:solidFill>
                    <a:latin typeface="+mj-ea"/>
                    <a:ea typeface="+mj-ea"/>
                  </a:rPr>
                  <a:t>예약 기능</a:t>
                </a:r>
                <a:endParaRPr lang="en-US" sz="3499" dirty="0">
                  <a:solidFill>
                    <a:srgbClr val="000000"/>
                  </a:solidFill>
                  <a:latin typeface="+mj-ea"/>
                  <a:ea typeface="+mj-ea"/>
                </a:endParaRPr>
              </a:p>
            </p:txBody>
          </p:sp>
        </p:grpSp>
        <p:pic>
          <p:nvPicPr>
            <p:cNvPr id="46" name="그림 45"/>
            <p:cNvPicPr>
              <a:picLocks noChangeAspect="1"/>
            </p:cNvPicPr>
            <p:nvPr/>
          </p:nvPicPr>
          <p:blipFill rotWithShape="1">
            <a:blip r:embed="rId9"/>
            <a:srcRect t="8260" b="8019"/>
            <a:stretch/>
          </p:blipFill>
          <p:spPr>
            <a:xfrm>
              <a:off x="720164" y="4796491"/>
              <a:ext cx="2324100" cy="2057400"/>
            </a:xfrm>
            <a:prstGeom prst="rect">
              <a:avLst/>
            </a:prstGeom>
          </p:spPr>
        </p:pic>
      </p:grpSp>
      <p:grpSp>
        <p:nvGrpSpPr>
          <p:cNvPr id="51" name="그룹 50"/>
          <p:cNvGrpSpPr/>
          <p:nvPr/>
        </p:nvGrpSpPr>
        <p:grpSpPr>
          <a:xfrm>
            <a:off x="11201400" y="4003427"/>
            <a:ext cx="3086100" cy="3086100"/>
            <a:chOff x="7689192" y="4012714"/>
            <a:chExt cx="3086100" cy="3086100"/>
          </a:xfrm>
        </p:grpSpPr>
        <p:grpSp>
          <p:nvGrpSpPr>
            <p:cNvPr id="28" name="Group 28"/>
            <p:cNvGrpSpPr/>
            <p:nvPr/>
          </p:nvGrpSpPr>
          <p:grpSpPr>
            <a:xfrm>
              <a:off x="7689192" y="4012714"/>
              <a:ext cx="3086100" cy="3086100"/>
              <a:chOff x="0" y="0"/>
              <a:chExt cx="4114800" cy="4114800"/>
            </a:xfrm>
          </p:grpSpPr>
          <p:grpSp>
            <p:nvGrpSpPr>
              <p:cNvPr id="29" name="Group 29"/>
              <p:cNvGrpSpPr/>
              <p:nvPr/>
            </p:nvGrpSpPr>
            <p:grpSpPr>
              <a:xfrm>
                <a:off x="0" y="0"/>
                <a:ext cx="4114800" cy="4114800"/>
                <a:chOff x="0" y="0"/>
                <a:chExt cx="812800" cy="812800"/>
              </a:xfrm>
            </p:grpSpPr>
            <p:sp>
              <p:nvSpPr>
                <p:cNvPr id="30" name="Freeform 30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127941" y="0"/>
                      </a:moveTo>
                      <a:lnTo>
                        <a:pt x="684859" y="0"/>
                      </a:lnTo>
                      <a:cubicBezTo>
                        <a:pt x="718791" y="0"/>
                        <a:pt x="751333" y="13479"/>
                        <a:pt x="775327" y="37473"/>
                      </a:cubicBezTo>
                      <a:cubicBezTo>
                        <a:pt x="799321" y="61467"/>
                        <a:pt x="812800" y="94009"/>
                        <a:pt x="812800" y="127941"/>
                      </a:cubicBezTo>
                      <a:lnTo>
                        <a:pt x="812800" y="684859"/>
                      </a:lnTo>
                      <a:cubicBezTo>
                        <a:pt x="812800" y="718791"/>
                        <a:pt x="799321" y="751333"/>
                        <a:pt x="775327" y="775327"/>
                      </a:cubicBezTo>
                      <a:cubicBezTo>
                        <a:pt x="751333" y="799321"/>
                        <a:pt x="718791" y="812800"/>
                        <a:pt x="684859" y="812800"/>
                      </a:cubicBezTo>
                      <a:lnTo>
                        <a:pt x="127941" y="812800"/>
                      </a:lnTo>
                      <a:cubicBezTo>
                        <a:pt x="94009" y="812800"/>
                        <a:pt x="61467" y="799321"/>
                        <a:pt x="37473" y="775327"/>
                      </a:cubicBezTo>
                      <a:cubicBezTo>
                        <a:pt x="13479" y="751333"/>
                        <a:pt x="0" y="718791"/>
                        <a:pt x="0" y="684859"/>
                      </a:cubicBezTo>
                      <a:lnTo>
                        <a:pt x="0" y="127941"/>
                      </a:lnTo>
                      <a:cubicBezTo>
                        <a:pt x="0" y="94009"/>
                        <a:pt x="13479" y="61467"/>
                        <a:pt x="37473" y="37473"/>
                      </a:cubicBezTo>
                      <a:cubicBezTo>
                        <a:pt x="61467" y="13479"/>
                        <a:pt x="94009" y="0"/>
                        <a:pt x="127941" y="0"/>
                      </a:cubicBezTo>
                      <a:close/>
                    </a:path>
                  </a:pathLst>
                </a:custGeom>
                <a:solidFill>
                  <a:srgbClr val="BBD8DD"/>
                </a:solidFill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31" name="TextBox 31"/>
                <p:cNvSpPr txBox="1"/>
                <p:nvPr/>
              </p:nvSpPr>
              <p:spPr>
                <a:xfrm>
                  <a:off x="0" y="-38100"/>
                  <a:ext cx="812800" cy="850900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659"/>
                    </a:lnSpc>
                  </a:pPr>
                  <a:endParaRPr dirty="0">
                    <a:latin typeface="Algerian" panose="04020705040A02060702" pitchFamily="82" charset="0"/>
                  </a:endParaRPr>
                </a:p>
              </p:txBody>
            </p:sp>
          </p:grpSp>
          <p:sp>
            <p:nvSpPr>
              <p:cNvPr id="33" name="TextBox 33"/>
              <p:cNvSpPr txBox="1"/>
              <p:nvPr/>
            </p:nvSpPr>
            <p:spPr>
              <a:xfrm>
                <a:off x="727272" y="154347"/>
                <a:ext cx="2424944" cy="774828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4899"/>
                  </a:lnSpc>
                  <a:spcBef>
                    <a:spcPct val="0"/>
                  </a:spcBef>
                </a:pPr>
                <a:r>
                  <a:rPr lang="ko-KR" altLang="en-US" sz="3499" dirty="0" smtClean="0">
                    <a:solidFill>
                      <a:srgbClr val="000000"/>
                    </a:solidFill>
                    <a:latin typeface="+mn-ea"/>
                  </a:rPr>
                  <a:t>채팅</a:t>
                </a:r>
                <a:endParaRPr lang="en-US" sz="3499" dirty="0">
                  <a:solidFill>
                    <a:srgbClr val="000000"/>
                  </a:solidFill>
                  <a:latin typeface="+mn-ea"/>
                </a:endParaRPr>
              </a:p>
            </p:txBody>
          </p:sp>
        </p:grpSp>
        <p:pic>
          <p:nvPicPr>
            <p:cNvPr id="50" name="그림 49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077200" y="4773428"/>
              <a:ext cx="2301971" cy="2056034"/>
            </a:xfrm>
            <a:prstGeom prst="rect">
              <a:avLst/>
            </a:prstGeom>
          </p:spPr>
        </p:pic>
      </p:grpSp>
      <p:grpSp>
        <p:nvGrpSpPr>
          <p:cNvPr id="57" name="그룹 56"/>
          <p:cNvGrpSpPr/>
          <p:nvPr/>
        </p:nvGrpSpPr>
        <p:grpSpPr>
          <a:xfrm>
            <a:off x="14850116" y="4012714"/>
            <a:ext cx="3086100" cy="3086100"/>
            <a:chOff x="14850116" y="4012714"/>
            <a:chExt cx="3086100" cy="3086100"/>
          </a:xfrm>
        </p:grpSpPr>
        <p:grpSp>
          <p:nvGrpSpPr>
            <p:cNvPr id="40" name="Group 34"/>
            <p:cNvGrpSpPr/>
            <p:nvPr/>
          </p:nvGrpSpPr>
          <p:grpSpPr>
            <a:xfrm>
              <a:off x="14850116" y="4012714"/>
              <a:ext cx="3086100" cy="3086100"/>
              <a:chOff x="0" y="0"/>
              <a:chExt cx="4114800" cy="4114800"/>
            </a:xfrm>
          </p:grpSpPr>
          <p:grpSp>
            <p:nvGrpSpPr>
              <p:cNvPr id="41" name="Group 35"/>
              <p:cNvGrpSpPr/>
              <p:nvPr/>
            </p:nvGrpSpPr>
            <p:grpSpPr>
              <a:xfrm>
                <a:off x="0" y="0"/>
                <a:ext cx="4114800" cy="4114800"/>
                <a:chOff x="0" y="0"/>
                <a:chExt cx="812800" cy="812800"/>
              </a:xfrm>
            </p:grpSpPr>
            <p:sp>
              <p:nvSpPr>
                <p:cNvPr id="44" name="Freeform 36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127941" y="0"/>
                      </a:moveTo>
                      <a:lnTo>
                        <a:pt x="684859" y="0"/>
                      </a:lnTo>
                      <a:cubicBezTo>
                        <a:pt x="718791" y="0"/>
                        <a:pt x="751333" y="13479"/>
                        <a:pt x="775327" y="37473"/>
                      </a:cubicBezTo>
                      <a:cubicBezTo>
                        <a:pt x="799321" y="61467"/>
                        <a:pt x="812800" y="94009"/>
                        <a:pt x="812800" y="127941"/>
                      </a:cubicBezTo>
                      <a:lnTo>
                        <a:pt x="812800" y="684859"/>
                      </a:lnTo>
                      <a:cubicBezTo>
                        <a:pt x="812800" y="718791"/>
                        <a:pt x="799321" y="751333"/>
                        <a:pt x="775327" y="775327"/>
                      </a:cubicBezTo>
                      <a:cubicBezTo>
                        <a:pt x="751333" y="799321"/>
                        <a:pt x="718791" y="812800"/>
                        <a:pt x="684859" y="812800"/>
                      </a:cubicBezTo>
                      <a:lnTo>
                        <a:pt x="127941" y="812800"/>
                      </a:lnTo>
                      <a:cubicBezTo>
                        <a:pt x="94009" y="812800"/>
                        <a:pt x="61467" y="799321"/>
                        <a:pt x="37473" y="775327"/>
                      </a:cubicBezTo>
                      <a:cubicBezTo>
                        <a:pt x="13479" y="751333"/>
                        <a:pt x="0" y="718791"/>
                        <a:pt x="0" y="684859"/>
                      </a:cubicBezTo>
                      <a:lnTo>
                        <a:pt x="0" y="127941"/>
                      </a:lnTo>
                      <a:cubicBezTo>
                        <a:pt x="0" y="94009"/>
                        <a:pt x="13479" y="61467"/>
                        <a:pt x="37473" y="37473"/>
                      </a:cubicBezTo>
                      <a:cubicBezTo>
                        <a:pt x="61467" y="13479"/>
                        <a:pt x="94009" y="0"/>
                        <a:pt x="127941" y="0"/>
                      </a:cubicBezTo>
                      <a:close/>
                    </a:path>
                  </a:pathLst>
                </a:custGeom>
                <a:solidFill>
                  <a:srgbClr val="BBD8DD"/>
                </a:solidFill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45" name="TextBox 37"/>
                <p:cNvSpPr txBox="1"/>
                <p:nvPr/>
              </p:nvSpPr>
              <p:spPr>
                <a:xfrm>
                  <a:off x="0" y="-38100"/>
                  <a:ext cx="812800" cy="850900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659"/>
                    </a:lnSpc>
                  </a:pPr>
                  <a:endParaRPr dirty="0">
                    <a:latin typeface="Algerian" panose="04020705040A02060702" pitchFamily="82" charset="0"/>
                  </a:endParaRPr>
                </a:p>
              </p:txBody>
            </p:sp>
          </p:grpSp>
          <p:sp>
            <p:nvSpPr>
              <p:cNvPr id="43" name="TextBox 39"/>
              <p:cNvSpPr txBox="1"/>
              <p:nvPr/>
            </p:nvSpPr>
            <p:spPr>
              <a:xfrm>
                <a:off x="217604" y="158907"/>
                <a:ext cx="3679588" cy="763457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ts val="4899"/>
                  </a:lnSpc>
                  <a:spcBef>
                    <a:spcPct val="0"/>
                  </a:spcBef>
                </a:pPr>
                <a:r>
                  <a:rPr lang="ko-KR" altLang="en-US" sz="3499" dirty="0" smtClean="0">
                    <a:solidFill>
                      <a:srgbClr val="000000"/>
                    </a:solidFill>
                    <a:latin typeface="+mj-ea"/>
                    <a:ea typeface="+mj-ea"/>
                  </a:rPr>
                  <a:t>관리자 기능</a:t>
                </a:r>
                <a:endParaRPr lang="en-US" sz="3499" dirty="0">
                  <a:solidFill>
                    <a:srgbClr val="000000"/>
                  </a:solidFill>
                  <a:latin typeface="+mj-ea"/>
                  <a:ea typeface="+mj-ea"/>
                </a:endParaRPr>
              </a:p>
            </p:txBody>
          </p:sp>
        </p:grpSp>
        <p:pic>
          <p:nvPicPr>
            <p:cNvPr id="56" name="그림 55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5393039" y="4792373"/>
              <a:ext cx="2000250" cy="2143125"/>
            </a:xfrm>
            <a:prstGeom prst="rect">
              <a:avLst/>
            </a:prstGeom>
          </p:spPr>
        </p:pic>
      </p:grpSp>
      <p:grpSp>
        <p:nvGrpSpPr>
          <p:cNvPr id="72" name="그룹 71"/>
          <p:cNvGrpSpPr/>
          <p:nvPr/>
        </p:nvGrpSpPr>
        <p:grpSpPr>
          <a:xfrm>
            <a:off x="328525" y="4012714"/>
            <a:ext cx="3086100" cy="3086100"/>
            <a:chOff x="11213442" y="4012714"/>
            <a:chExt cx="3086100" cy="3086100"/>
          </a:xfrm>
        </p:grpSpPr>
        <p:grpSp>
          <p:nvGrpSpPr>
            <p:cNvPr id="73" name="Group 34"/>
            <p:cNvGrpSpPr/>
            <p:nvPr/>
          </p:nvGrpSpPr>
          <p:grpSpPr>
            <a:xfrm>
              <a:off x="11213442" y="4012714"/>
              <a:ext cx="3086100" cy="3086100"/>
              <a:chOff x="0" y="0"/>
              <a:chExt cx="4114800" cy="4114800"/>
            </a:xfrm>
          </p:grpSpPr>
          <p:grpSp>
            <p:nvGrpSpPr>
              <p:cNvPr id="75" name="Group 35"/>
              <p:cNvGrpSpPr/>
              <p:nvPr/>
            </p:nvGrpSpPr>
            <p:grpSpPr>
              <a:xfrm>
                <a:off x="0" y="0"/>
                <a:ext cx="4114800" cy="4114800"/>
                <a:chOff x="0" y="0"/>
                <a:chExt cx="812800" cy="812800"/>
              </a:xfrm>
            </p:grpSpPr>
            <p:sp>
              <p:nvSpPr>
                <p:cNvPr id="77" name="Freeform 36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127941" y="0"/>
                      </a:moveTo>
                      <a:lnTo>
                        <a:pt x="684859" y="0"/>
                      </a:lnTo>
                      <a:cubicBezTo>
                        <a:pt x="718791" y="0"/>
                        <a:pt x="751333" y="13479"/>
                        <a:pt x="775327" y="37473"/>
                      </a:cubicBezTo>
                      <a:cubicBezTo>
                        <a:pt x="799321" y="61467"/>
                        <a:pt x="812800" y="94009"/>
                        <a:pt x="812800" y="127941"/>
                      </a:cubicBezTo>
                      <a:lnTo>
                        <a:pt x="812800" y="684859"/>
                      </a:lnTo>
                      <a:cubicBezTo>
                        <a:pt x="812800" y="718791"/>
                        <a:pt x="799321" y="751333"/>
                        <a:pt x="775327" y="775327"/>
                      </a:cubicBezTo>
                      <a:cubicBezTo>
                        <a:pt x="751333" y="799321"/>
                        <a:pt x="718791" y="812800"/>
                        <a:pt x="684859" y="812800"/>
                      </a:cubicBezTo>
                      <a:lnTo>
                        <a:pt x="127941" y="812800"/>
                      </a:lnTo>
                      <a:cubicBezTo>
                        <a:pt x="94009" y="812800"/>
                        <a:pt x="61467" y="799321"/>
                        <a:pt x="37473" y="775327"/>
                      </a:cubicBezTo>
                      <a:cubicBezTo>
                        <a:pt x="13479" y="751333"/>
                        <a:pt x="0" y="718791"/>
                        <a:pt x="0" y="684859"/>
                      </a:cubicBezTo>
                      <a:lnTo>
                        <a:pt x="0" y="127941"/>
                      </a:lnTo>
                      <a:cubicBezTo>
                        <a:pt x="0" y="94009"/>
                        <a:pt x="13479" y="61467"/>
                        <a:pt x="37473" y="37473"/>
                      </a:cubicBezTo>
                      <a:cubicBezTo>
                        <a:pt x="61467" y="13479"/>
                        <a:pt x="94009" y="0"/>
                        <a:pt x="127941" y="0"/>
                      </a:cubicBezTo>
                      <a:close/>
                    </a:path>
                  </a:pathLst>
                </a:custGeom>
                <a:solidFill>
                  <a:srgbClr val="BBD8DD"/>
                </a:solidFill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78" name="TextBox 37"/>
                <p:cNvSpPr txBox="1"/>
                <p:nvPr/>
              </p:nvSpPr>
              <p:spPr>
                <a:xfrm>
                  <a:off x="0" y="-38100"/>
                  <a:ext cx="812800" cy="850900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659"/>
                    </a:lnSpc>
                  </a:pPr>
                  <a:endParaRPr dirty="0">
                    <a:latin typeface="Algerian" panose="04020705040A02060702" pitchFamily="82" charset="0"/>
                  </a:endParaRPr>
                </a:p>
              </p:txBody>
            </p:sp>
          </p:grpSp>
          <p:sp>
            <p:nvSpPr>
              <p:cNvPr id="76" name="TextBox 39"/>
              <p:cNvSpPr txBox="1"/>
              <p:nvPr/>
            </p:nvSpPr>
            <p:spPr>
              <a:xfrm>
                <a:off x="217604" y="158907"/>
                <a:ext cx="3679588" cy="837836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ts val="4899"/>
                  </a:lnSpc>
                  <a:spcBef>
                    <a:spcPct val="0"/>
                  </a:spcBef>
                </a:pPr>
                <a:r>
                  <a:rPr lang="ko-KR" altLang="en-US" sz="3499" dirty="0" err="1" smtClean="0">
                    <a:solidFill>
                      <a:srgbClr val="000000"/>
                    </a:solidFill>
                    <a:latin typeface="+mj-ea"/>
                    <a:ea typeface="+mj-ea"/>
                  </a:rPr>
                  <a:t>피시방</a:t>
                </a:r>
                <a:r>
                  <a:rPr lang="ko-KR" altLang="en-US" sz="3499" dirty="0" smtClean="0">
                    <a:solidFill>
                      <a:srgbClr val="000000"/>
                    </a:solidFill>
                    <a:latin typeface="+mj-ea"/>
                    <a:ea typeface="+mj-ea"/>
                  </a:rPr>
                  <a:t> 선택</a:t>
                </a:r>
                <a:endParaRPr lang="en-US" sz="3499" dirty="0">
                  <a:solidFill>
                    <a:srgbClr val="000000"/>
                  </a:solidFill>
                  <a:latin typeface="+mj-ea"/>
                  <a:ea typeface="+mj-ea"/>
                </a:endParaRPr>
              </a:p>
            </p:txBody>
          </p:sp>
        </p:grpSp>
        <p:pic>
          <p:nvPicPr>
            <p:cNvPr id="74" name="그림 73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1694582" y="4792373"/>
              <a:ext cx="2198594" cy="2099006"/>
            </a:xfrm>
            <a:prstGeom prst="rect">
              <a:avLst/>
            </a:prstGeom>
          </p:spPr>
        </p:pic>
      </p:grpSp>
      <p:grpSp>
        <p:nvGrpSpPr>
          <p:cNvPr id="79" name="그룹 78"/>
          <p:cNvGrpSpPr/>
          <p:nvPr/>
        </p:nvGrpSpPr>
        <p:grpSpPr>
          <a:xfrm>
            <a:off x="7689192" y="3868053"/>
            <a:ext cx="3086100" cy="3230761"/>
            <a:chOff x="4005976" y="3868053"/>
            <a:chExt cx="3086100" cy="3230761"/>
          </a:xfrm>
        </p:grpSpPr>
        <p:grpSp>
          <p:nvGrpSpPr>
            <p:cNvPr id="80" name="Group 16"/>
            <p:cNvGrpSpPr/>
            <p:nvPr/>
          </p:nvGrpSpPr>
          <p:grpSpPr>
            <a:xfrm>
              <a:off x="4005976" y="3868053"/>
              <a:ext cx="3086100" cy="3230761"/>
              <a:chOff x="0" y="-192881"/>
              <a:chExt cx="4114800" cy="4307681"/>
            </a:xfrm>
          </p:grpSpPr>
          <p:grpSp>
            <p:nvGrpSpPr>
              <p:cNvPr id="82" name="Group 17"/>
              <p:cNvGrpSpPr/>
              <p:nvPr/>
            </p:nvGrpSpPr>
            <p:grpSpPr>
              <a:xfrm>
                <a:off x="0" y="-192881"/>
                <a:ext cx="4114800" cy="4307681"/>
                <a:chOff x="0" y="-38100"/>
                <a:chExt cx="812800" cy="850900"/>
              </a:xfrm>
            </p:grpSpPr>
            <p:sp>
              <p:nvSpPr>
                <p:cNvPr id="84" name="Freeform 18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127941" y="0"/>
                      </a:moveTo>
                      <a:lnTo>
                        <a:pt x="684859" y="0"/>
                      </a:lnTo>
                      <a:cubicBezTo>
                        <a:pt x="718791" y="0"/>
                        <a:pt x="751333" y="13479"/>
                        <a:pt x="775327" y="37473"/>
                      </a:cubicBezTo>
                      <a:cubicBezTo>
                        <a:pt x="799321" y="61467"/>
                        <a:pt x="812800" y="94009"/>
                        <a:pt x="812800" y="127941"/>
                      </a:cubicBezTo>
                      <a:lnTo>
                        <a:pt x="812800" y="684859"/>
                      </a:lnTo>
                      <a:cubicBezTo>
                        <a:pt x="812800" y="718791"/>
                        <a:pt x="799321" y="751333"/>
                        <a:pt x="775327" y="775327"/>
                      </a:cubicBezTo>
                      <a:cubicBezTo>
                        <a:pt x="751333" y="799321"/>
                        <a:pt x="718791" y="812800"/>
                        <a:pt x="684859" y="812800"/>
                      </a:cubicBezTo>
                      <a:lnTo>
                        <a:pt x="127941" y="812800"/>
                      </a:lnTo>
                      <a:cubicBezTo>
                        <a:pt x="94009" y="812800"/>
                        <a:pt x="61467" y="799321"/>
                        <a:pt x="37473" y="775327"/>
                      </a:cubicBezTo>
                      <a:cubicBezTo>
                        <a:pt x="13479" y="751333"/>
                        <a:pt x="0" y="718791"/>
                        <a:pt x="0" y="684859"/>
                      </a:cubicBezTo>
                      <a:lnTo>
                        <a:pt x="0" y="127941"/>
                      </a:lnTo>
                      <a:cubicBezTo>
                        <a:pt x="0" y="94009"/>
                        <a:pt x="13479" y="61467"/>
                        <a:pt x="37473" y="37473"/>
                      </a:cubicBezTo>
                      <a:cubicBezTo>
                        <a:pt x="61467" y="13479"/>
                        <a:pt x="94009" y="0"/>
                        <a:pt x="127941" y="0"/>
                      </a:cubicBezTo>
                      <a:close/>
                    </a:path>
                  </a:pathLst>
                </a:custGeom>
                <a:solidFill>
                  <a:srgbClr val="BBD8DD"/>
                </a:solidFill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85" name="TextBox 19"/>
                <p:cNvSpPr txBox="1"/>
                <p:nvPr/>
              </p:nvSpPr>
              <p:spPr>
                <a:xfrm>
                  <a:off x="0" y="-38100"/>
                  <a:ext cx="812800" cy="850900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659"/>
                    </a:lnSpc>
                  </a:pPr>
                  <a:endParaRPr dirty="0">
                    <a:latin typeface="Algerian" panose="04020705040A02060702" pitchFamily="82" charset="0"/>
                  </a:endParaRPr>
                </a:p>
              </p:txBody>
            </p:sp>
          </p:grpSp>
          <p:sp>
            <p:nvSpPr>
              <p:cNvPr id="83" name="TextBox 21"/>
              <p:cNvSpPr txBox="1"/>
              <p:nvPr/>
            </p:nvSpPr>
            <p:spPr>
              <a:xfrm>
                <a:off x="1156172" y="158907"/>
                <a:ext cx="1798509" cy="837836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ts val="4899"/>
                  </a:lnSpc>
                  <a:spcBef>
                    <a:spcPct val="0"/>
                  </a:spcBef>
                </a:pPr>
                <a:r>
                  <a:rPr lang="ko-KR" altLang="en-US" sz="3499" dirty="0" smtClean="0">
                    <a:solidFill>
                      <a:srgbClr val="000000"/>
                    </a:solidFill>
                    <a:latin typeface="Nunito Bold"/>
                  </a:rPr>
                  <a:t>메뉴</a:t>
                </a:r>
                <a:endParaRPr lang="en-US" sz="3499" dirty="0">
                  <a:solidFill>
                    <a:srgbClr val="000000"/>
                  </a:solidFill>
                  <a:latin typeface="Nunito Bold"/>
                </a:endParaRPr>
              </a:p>
            </p:txBody>
          </p:sp>
        </p:grpSp>
        <p:pic>
          <p:nvPicPr>
            <p:cNvPr id="81" name="그림 80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447433" y="4763272"/>
              <a:ext cx="2200226" cy="20844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50585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 dirty="0"/>
            </a:p>
          </p:txBody>
        </p:sp>
      </p:grpSp>
      <p:sp>
        <p:nvSpPr>
          <p:cNvPr id="8" name="Freeform 8"/>
          <p:cNvSpPr/>
          <p:nvPr/>
        </p:nvSpPr>
        <p:spPr>
          <a:xfrm>
            <a:off x="381000" y="419100"/>
            <a:ext cx="2942276" cy="2942276"/>
          </a:xfrm>
          <a:custGeom>
            <a:avLst/>
            <a:gdLst/>
            <a:ahLst/>
            <a:cxnLst/>
            <a:rect l="l" t="t" r="r" b="b"/>
            <a:pathLst>
              <a:path w="2942276" h="2942276">
                <a:moveTo>
                  <a:pt x="0" y="0"/>
                </a:moveTo>
                <a:lnTo>
                  <a:pt x="2942276" y="0"/>
                </a:lnTo>
                <a:lnTo>
                  <a:pt x="2942276" y="2942276"/>
                </a:lnTo>
                <a:lnTo>
                  <a:pt x="0" y="294227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9" name="Freeform 9"/>
          <p:cNvSpPr/>
          <p:nvPr/>
        </p:nvSpPr>
        <p:spPr>
          <a:xfrm>
            <a:off x="13609999" y="7505700"/>
            <a:ext cx="3395204" cy="1049427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3" name="Freeform 13"/>
          <p:cNvSpPr/>
          <p:nvPr/>
        </p:nvSpPr>
        <p:spPr>
          <a:xfrm>
            <a:off x="17216912" y="-911620"/>
            <a:ext cx="2942276" cy="2942276"/>
          </a:xfrm>
          <a:custGeom>
            <a:avLst/>
            <a:gdLst/>
            <a:ahLst/>
            <a:cxnLst/>
            <a:rect l="l" t="t" r="r" b="b"/>
            <a:pathLst>
              <a:path w="2942276" h="2942276">
                <a:moveTo>
                  <a:pt x="0" y="0"/>
                </a:moveTo>
                <a:lnTo>
                  <a:pt x="2942276" y="0"/>
                </a:lnTo>
                <a:lnTo>
                  <a:pt x="2942276" y="2942276"/>
                </a:lnTo>
                <a:lnTo>
                  <a:pt x="0" y="294227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4B54AC4-5E04-FBED-3C78-82BBCA9D3D05}"/>
              </a:ext>
            </a:extLst>
          </p:cNvPr>
          <p:cNvSpPr txBox="1"/>
          <p:nvPr/>
        </p:nvSpPr>
        <p:spPr>
          <a:xfrm>
            <a:off x="4677838" y="3314700"/>
            <a:ext cx="10737476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6600" b="1" dirty="0" smtClean="0">
                <a:latin typeface="Bodoni MT" panose="02070603080606020203" pitchFamily="18" charset="0"/>
              </a:rPr>
              <a:t>기능 설명</a:t>
            </a:r>
            <a:endParaRPr lang="ko-KR" altLang="en-US" sz="6600" b="1" dirty="0">
              <a:latin typeface="Bodoni MT" panose="02070603080606020203" pitchFamily="18" charset="0"/>
            </a:endParaRPr>
          </a:p>
        </p:txBody>
      </p:sp>
      <p:sp>
        <p:nvSpPr>
          <p:cNvPr id="11" name="Google Shape;132;p2"/>
          <p:cNvSpPr txBox="1">
            <a:spLocks/>
          </p:cNvSpPr>
          <p:nvPr/>
        </p:nvSpPr>
        <p:spPr>
          <a:xfrm>
            <a:off x="2473204" y="3004676"/>
            <a:ext cx="2588548" cy="1551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82850" tIns="182850" rIns="182850" bIns="182850" rtlCol="0"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lgerian" panose="04020705040A02060702" pitchFamily="82" charset="0"/>
                <a:ea typeface="+mj-ea"/>
                <a:cs typeface="+mj-cs"/>
              </a:defRPr>
            </a:lvl1pPr>
          </a:lstStyle>
          <a:p>
            <a:r>
              <a:rPr lang="en-US" altLang="ko-KR" sz="9600" dirty="0" smtClean="0">
                <a:solidFill>
                  <a:schemeClr val="accent6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lang="en-US" sz="9600" dirty="0">
              <a:solidFill>
                <a:schemeClr val="accent6">
                  <a:lumMod val="7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6;p2"/>
          <p:cNvSpPr txBox="1"/>
          <p:nvPr/>
        </p:nvSpPr>
        <p:spPr>
          <a:xfrm>
            <a:off x="4766084" y="4346108"/>
            <a:ext cx="6740116" cy="5539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91400" rIns="182850" bIns="91400" anchor="t" anchorCtr="0">
            <a:spAutoFit/>
          </a:bodyPr>
          <a:lstStyle/>
          <a:p>
            <a:r>
              <a:rPr lang="en-US" sz="2400" b="1" dirty="0" err="1" smtClean="0">
                <a:solidFill>
                  <a:schemeClr val="bg1">
                    <a:lumMod val="50000"/>
                  </a:schemeClr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Presentaion</a:t>
            </a:r>
            <a:endParaRPr sz="2400" b="1" dirty="0">
              <a:solidFill>
                <a:schemeClr val="bg1">
                  <a:lumMod val="50000"/>
                </a:schemeClr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</p:spTree>
    <p:extLst>
      <p:ext uri="{BB962C8B-B14F-4D97-AF65-F5344CB8AC3E}">
        <p14:creationId xmlns:p14="http://schemas.microsoft.com/office/powerpoint/2010/main" val="3397029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281</TotalTime>
  <Words>353</Words>
  <Application>Microsoft Office PowerPoint</Application>
  <PresentationFormat>사용자 지정</PresentationFormat>
  <Paragraphs>128</Paragraphs>
  <Slides>35</Slides>
  <Notes>7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47" baseType="lpstr">
      <vt:lpstr>Nunito Bold</vt:lpstr>
      <vt:lpstr>Nunito</vt:lpstr>
      <vt:lpstr>Cooper Black</vt:lpstr>
      <vt:lpstr>Algerian</vt:lpstr>
      <vt:lpstr>맑은 고딕</vt:lpstr>
      <vt:lpstr>Calibri</vt:lpstr>
      <vt:lpstr>Bodoni MT</vt:lpstr>
      <vt:lpstr>Arial</vt:lpstr>
      <vt:lpstr>IBM Plex Sans KR</vt:lpstr>
      <vt:lpstr>맑은 고딕 Bold</vt:lpstr>
      <vt:lpstr>휴먼둥근헤드라인</vt:lpstr>
      <vt:lpstr>Office Theme</vt:lpstr>
      <vt:lpstr>PowerPoint 프레젠테이션</vt:lpstr>
      <vt:lpstr>목차    Index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Gray white simple modern Thesis Defense Presentation</dc:title>
  <dc:creator>dita810</dc:creator>
  <cp:lastModifiedBy>dita810</cp:lastModifiedBy>
  <cp:revision>54</cp:revision>
  <dcterms:created xsi:type="dcterms:W3CDTF">2006-08-16T00:00:00Z</dcterms:created>
  <dcterms:modified xsi:type="dcterms:W3CDTF">2023-09-08T03:36:39Z</dcterms:modified>
  <dc:identifier>DAFtjwgto1U</dc:identifier>
</cp:coreProperties>
</file>